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83" r:id="rId5"/>
    <p:sldId id="284" r:id="rId6"/>
    <p:sldId id="285" r:id="rId7"/>
    <p:sldId id="258" r:id="rId8"/>
    <p:sldId id="259" r:id="rId9"/>
    <p:sldId id="260" r:id="rId10"/>
    <p:sldId id="266" r:id="rId11"/>
    <p:sldId id="267" r:id="rId12"/>
    <p:sldId id="268" r:id="rId13"/>
    <p:sldId id="269" r:id="rId14"/>
    <p:sldId id="271" r:id="rId15"/>
    <p:sldId id="272" r:id="rId16"/>
    <p:sldId id="275" r:id="rId17"/>
    <p:sldId id="274" r:id="rId18"/>
    <p:sldId id="273" r:id="rId19"/>
    <p:sldId id="270" r:id="rId20"/>
    <p:sldId id="276" r:id="rId21"/>
    <p:sldId id="277" r:id="rId22"/>
    <p:sldId id="278" r:id="rId23"/>
    <p:sldId id="280" r:id="rId24"/>
    <p:sldId id="279" r:id="rId25"/>
    <p:sldId id="281" r:id="rId26"/>
    <p:sldId id="282" r:id="rId27"/>
    <p:sldId id="265" r:id="rId28"/>
    <p:sldId id="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374802010192 - Trần Võ Huy - 71K29CNTT12" userId="0d5f872e-7409-4b24-a716-40380f311d86" providerId="ADAL" clId="{6DF369DA-6867-4F37-BF83-2A323916E168}"/>
    <pc:docChg chg="undo custSel modSld">
      <pc:chgData name="2374802010192 - Trần Võ Huy - 71K29CNTT12" userId="0d5f872e-7409-4b24-a716-40380f311d86" providerId="ADAL" clId="{6DF369DA-6867-4F37-BF83-2A323916E168}" dt="2025-08-02T09:29:44.416" v="1" actId="21"/>
      <pc:docMkLst>
        <pc:docMk/>
      </pc:docMkLst>
      <pc:sldChg chg="modSp mod">
        <pc:chgData name="2374802010192 - Trần Võ Huy - 71K29CNTT12" userId="0d5f872e-7409-4b24-a716-40380f311d86" providerId="ADAL" clId="{6DF369DA-6867-4F37-BF83-2A323916E168}" dt="2025-08-02T09:29:44.416" v="1" actId="21"/>
        <pc:sldMkLst>
          <pc:docMk/>
          <pc:sldMk cId="838366435" sldId="256"/>
        </pc:sldMkLst>
        <pc:spChg chg="mod">
          <ac:chgData name="2374802010192 - Trần Võ Huy - 71K29CNTT12" userId="0d5f872e-7409-4b24-a716-40380f311d86" providerId="ADAL" clId="{6DF369DA-6867-4F37-BF83-2A323916E168}" dt="2025-08-02T09:29:44.416" v="1" actId="21"/>
          <ac:spMkLst>
            <pc:docMk/>
            <pc:sldMk cId="838366435" sldId="256"/>
            <ac:spMk id="12" creationId="{41C8E81D-6EE6-917E-99D7-AB78A27DEC8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3B9DC91-A5BC-FBA7-2D04-A9DA9E736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7D96CD46-9F3B-6E2B-4BD1-7A4F342E8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271564-D67B-8630-53FC-1F8D59A10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223BA-CE09-4EF4-98E8-A8EE8788CE37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D02C922-ACD8-903A-C98C-43C67704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4E20163-314E-0BCD-E85F-A2F3DEA9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B57F8-5741-4F85-BB2C-6A38BA57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B3F5BCB-F91D-18D1-1E2B-45CEA5F0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D10698D-FD32-5C73-47BF-AEACF5271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C6A2515-1C0E-3DC5-6546-C7552E61F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223BA-CE09-4EF4-98E8-A8EE8788CE37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FC23C54-BAF0-D346-270A-7CF14823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214E0EC-1D00-6966-0377-FEB3B0C3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B57F8-5741-4F85-BB2C-6A38BA57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4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3000BF3F-9FD1-EFA0-CE0D-BEBF570C4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95453E8-C1FE-79A5-0393-6EC9B4EA9F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4C67749-B760-F67C-2C15-03694C7EC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223BA-CE09-4EF4-98E8-A8EE8788CE37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C5F718D-2755-7095-7708-52DE58C94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E980F0A-41DA-AE93-21D8-A6C4D34A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B57F8-5741-4F85-BB2C-6A38BA57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84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14F9D0B-3CF2-6EB4-9D76-0A7FDB1C8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BC9262A-DC0D-73F6-8C88-CB5538D44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A2E8BF6-C45F-72C1-D790-94CFC7F91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223BA-CE09-4EF4-98E8-A8EE8788CE37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6F9EB58-CD75-8D0A-9295-5B198E71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E6AA12E-0720-6692-4027-079D61184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B57F8-5741-4F85-BB2C-6A38BA57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13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873F2F4-C41D-2641-5F81-0115CA41C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613E816-6C48-51AD-AFE1-F5E35A7E7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8FECC91-D4B4-20C7-1480-FCA2EF76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223BA-CE09-4EF4-98E8-A8EE8788CE37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B5039B9-FD9F-2B5B-3998-F11BAA5D9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7679116-FB1E-9D4C-81A6-81F3C0B16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B57F8-5741-4F85-BB2C-6A38BA57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54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9E38AC8-C9EC-ABEA-1521-F0EA546B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8D3984A-62BB-4FC8-E228-C30CE0825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5E835EEA-E5EB-87EA-E2D8-55F1D8BFC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06525594-7BF3-FC6C-AF67-04BFA16C8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223BA-CE09-4EF4-98E8-A8EE8788CE37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6A1CC158-9CCF-61B9-D083-6554EDDC1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E730EF5-A1B0-2F56-C072-7279120C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B57F8-5741-4F85-BB2C-6A38BA57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1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1D096A-F832-140D-C560-C2BC4560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258DEE2-683C-BCD2-1245-384EBECC5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1A8B216-40C7-9B01-264D-8F6471734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E543BA14-86A5-940C-9C27-7BCAD771C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F53482C1-4181-950F-0571-F14385A5A7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B5280659-6E1D-D316-10AD-2233B9DE9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223BA-CE09-4EF4-98E8-A8EE8788CE37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B1C1438E-7FFB-A943-5AC3-18BE871D9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FE158EF2-3C02-CA80-4A1B-675A17152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B57F8-5741-4F85-BB2C-6A38BA57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74F40EF-ACC6-A47B-B24E-2747AD24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CCB51B38-F533-3FCE-A6C4-23B9257D3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223BA-CE09-4EF4-98E8-A8EE8788CE37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23A11530-A8DF-D2EB-F59B-9E6F75B2A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E08025A4-F601-B433-5F57-EDAACE5A2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B57F8-5741-4F85-BB2C-6A38BA57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75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E063AF2A-5D17-BE67-639C-EE1264B3C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223BA-CE09-4EF4-98E8-A8EE8788CE37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1FC8FF32-4DD0-B233-3B94-A823B379F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C27A929-7FE3-36A2-E487-14C054954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B57F8-5741-4F85-BB2C-6A38BA57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92AC5BC-D71E-B1B3-DEDF-34B0E8D0C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E86261A-9215-A899-472E-768ED79F8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912B4426-A203-0BA3-7CA6-47A111E30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0EE78DD-86BA-6444-B265-C6EF35D85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223BA-CE09-4EF4-98E8-A8EE8788CE37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0B34FA6-3409-E1EF-CE8A-20B6D7A61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F9BE183-F89F-AEE1-681B-8E0DE577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B57F8-5741-4F85-BB2C-6A38BA57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81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A0A58D-4F41-821F-3E15-D3B7C05FA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70073ECF-E00B-A0A3-3A13-7D424FA699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8F94B566-1032-290E-F979-F9198BF1F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A48D1F76-C373-B62C-CDA3-05DAD67B2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223BA-CE09-4EF4-98E8-A8EE8788CE37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B84DD34-8464-F5E0-07A0-1EDC4F7C8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1FF1B46D-DA22-9578-8297-589E78CEE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B57F8-5741-4F85-BB2C-6A38BA57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81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8972AF16-0674-556E-7B41-2F9E7ADC7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0A7900C-C33D-BE64-92C7-EB4F84C0A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4710F7B-30BC-920B-98CE-21D6CE2A6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2223BA-CE09-4EF4-98E8-A8EE8788CE37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9974886-66A9-27B7-EAAA-A7A101293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B260032-0511-7203-5E11-5AC6AA49F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5B57F8-5741-4F85-BB2C-6A38BA57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85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3.png"/><Relationship Id="rId5" Type="http://schemas.openxmlformats.org/officeDocument/2006/relationships/image" Target="../media/image1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D1E81A36-EB75-8D86-DEF6-890E3CF22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63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AD2D3DB-64A4-C28F-52C6-2E0C76676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9" y="75096"/>
            <a:ext cx="972546" cy="48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698EFA5-80D1-4F17-7748-4427C5C30D56}"/>
              </a:ext>
            </a:extLst>
          </p:cNvPr>
          <p:cNvSpPr txBox="1"/>
          <p:nvPr/>
        </p:nvSpPr>
        <p:spPr>
          <a:xfrm>
            <a:off x="5684227" y="164347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Home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36F2243-BD08-5DE8-07EA-D9B5BBBDC408}"/>
              </a:ext>
            </a:extLst>
          </p:cNvPr>
          <p:cNvSpPr txBox="1"/>
          <p:nvPr/>
        </p:nvSpPr>
        <p:spPr>
          <a:xfrm>
            <a:off x="11175986" y="169936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Sign in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971F02D-45BC-5A2E-FE11-E52148192519}"/>
              </a:ext>
            </a:extLst>
          </p:cNvPr>
          <p:cNvSpPr txBox="1"/>
          <p:nvPr/>
        </p:nvSpPr>
        <p:spPr>
          <a:xfrm>
            <a:off x="10057380" y="164345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Contact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7C3D28E-EA53-D5F2-1AD2-B9499277EA4A}"/>
              </a:ext>
            </a:extLst>
          </p:cNvPr>
          <p:cNvSpPr txBox="1"/>
          <p:nvPr/>
        </p:nvSpPr>
        <p:spPr>
          <a:xfrm>
            <a:off x="8497261" y="164346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Kitchen Tips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18594527-7076-B9E6-B159-8D3FEC646DBE}"/>
              </a:ext>
            </a:extLst>
          </p:cNvPr>
          <p:cNvSpPr txBox="1"/>
          <p:nvPr/>
        </p:nvSpPr>
        <p:spPr>
          <a:xfrm>
            <a:off x="6617228" y="164346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Browse Recipes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CE96C8B-F607-2068-D8F8-CE7D6AD83553}"/>
              </a:ext>
            </a:extLst>
          </p:cNvPr>
          <p:cNvSpPr txBox="1"/>
          <p:nvPr/>
        </p:nvSpPr>
        <p:spPr>
          <a:xfrm>
            <a:off x="0" y="2028616"/>
            <a:ext cx="12192000" cy="304698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9600" dirty="0">
                <a:blipFill dpi="0" rotWithShape="1">
                  <a:blip r:embed="rId4"/>
                  <a:srcRect/>
                  <a:tile tx="0" ty="0" sx="100000" sy="100000" flip="none" algn="tl"/>
                </a:blipFill>
                <a:latin typeface="Montserrat Black" panose="00000A00000000000000" pitchFamily="2" charset="0"/>
              </a:rPr>
              <a:t>WEB </a:t>
            </a:r>
            <a:r>
              <a:rPr lang="en-US" sz="9600" dirty="0" err="1">
                <a:blipFill dpi="0" rotWithShape="1">
                  <a:blip r:embed="rId4"/>
                  <a:srcRect/>
                  <a:tile tx="0" ty="0" sx="100000" sy="100000" flip="none" algn="tl"/>
                </a:blipFill>
                <a:latin typeface="Montserrat Black" panose="00000A00000000000000" pitchFamily="2" charset="0"/>
              </a:rPr>
              <a:t>GIỚI</a:t>
            </a:r>
            <a:r>
              <a:rPr lang="en-US" sz="9600" dirty="0">
                <a:blipFill dpi="0" rotWithShape="1">
                  <a:blip r:embed="rId4"/>
                  <a:srcRect/>
                  <a:tile tx="0" ty="0" sx="100000" sy="100000" flip="none" algn="tl"/>
                </a:blipFill>
                <a:latin typeface="Montserrat Black" panose="00000A00000000000000" pitchFamily="2" charset="0"/>
              </a:rPr>
              <a:t> </a:t>
            </a:r>
            <a:r>
              <a:rPr lang="en-US" sz="9600" dirty="0" err="1">
                <a:blipFill dpi="0" rotWithShape="1">
                  <a:blip r:embed="rId4"/>
                  <a:srcRect/>
                  <a:tile tx="0" ty="0" sx="100000" sy="100000" flip="none" algn="tl"/>
                </a:blipFill>
                <a:latin typeface="Montserrat Black" panose="00000A00000000000000" pitchFamily="2" charset="0"/>
              </a:rPr>
              <a:t>THIỆU</a:t>
            </a:r>
            <a:r>
              <a:rPr lang="en-US" sz="9600" dirty="0">
                <a:blipFill dpi="0" rotWithShape="1">
                  <a:blip r:embed="rId4"/>
                  <a:srcRect/>
                  <a:tile tx="0" ty="0" sx="100000" sy="100000" flip="none" algn="tl"/>
                </a:blipFill>
                <a:latin typeface="Montserrat Black" panose="00000A00000000000000" pitchFamily="2" charset="0"/>
              </a:rPr>
              <a:t> </a:t>
            </a:r>
            <a:r>
              <a:rPr lang="en-US" sz="9600" dirty="0" err="1">
                <a:blipFill dpi="0" rotWithShape="1">
                  <a:blip r:embed="rId4"/>
                  <a:srcRect/>
                  <a:tile tx="-2540000" ty="-1905000" sx="100000" sy="100000" flip="none" algn="tl"/>
                </a:blipFill>
                <a:latin typeface="Montserrat Black" panose="00000A00000000000000" pitchFamily="2" charset="0"/>
              </a:rPr>
              <a:t>MÓN</a:t>
            </a:r>
            <a:r>
              <a:rPr lang="en-US" sz="9600" dirty="0">
                <a:blipFill dpi="0" rotWithShape="1">
                  <a:blip r:embed="rId4"/>
                  <a:srcRect/>
                  <a:tile tx="-2540000" ty="-1905000" sx="100000" sy="100000" flip="none" algn="tl"/>
                </a:blipFill>
                <a:latin typeface="Montserrat Black" panose="00000A00000000000000" pitchFamily="2" charset="0"/>
              </a:rPr>
              <a:t> </a:t>
            </a:r>
            <a:r>
              <a:rPr lang="en-US" sz="9600" dirty="0" err="1">
                <a:blipFill dpi="0" rotWithShape="1">
                  <a:blip r:embed="rId4"/>
                  <a:srcRect/>
                  <a:tile tx="-2540000" ty="-1905000" sx="100000" sy="100000" flip="none" algn="tl"/>
                </a:blipFill>
                <a:latin typeface="Montserrat Black" panose="00000A00000000000000" pitchFamily="2" charset="0"/>
              </a:rPr>
              <a:t>ĂN</a:t>
            </a:r>
            <a:endParaRPr lang="en-US" sz="9600" dirty="0">
              <a:blipFill dpi="0" rotWithShape="1">
                <a:blip r:embed="rId4"/>
                <a:srcRect/>
                <a:tile tx="-2540000" ty="-1905000" sx="100000" sy="100000" flip="none" algn="tl"/>
              </a:blipFill>
              <a:latin typeface="Montserrat Black" panose="00000A00000000000000" pitchFamily="2" charset="0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41C8E81D-6EE6-917E-99D7-AB78A27DEC82}"/>
              </a:ext>
            </a:extLst>
          </p:cNvPr>
          <p:cNvSpPr txBox="1"/>
          <p:nvPr/>
        </p:nvSpPr>
        <p:spPr>
          <a:xfrm>
            <a:off x="3825424" y="5534561"/>
            <a:ext cx="4541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Lớp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: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241_71ITSE30503_0301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</a:endParaRPr>
          </a:p>
          <a:p>
            <a:pPr algn="ctr"/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Giảng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viên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: Nguyễn Văn Trung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Sinh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viên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: Trần Võ Huy</a:t>
            </a:r>
          </a:p>
          <a:p>
            <a:pPr algn="ctr"/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Mã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số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 Sinh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viên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: 23748020101092</a:t>
            </a:r>
          </a:p>
        </p:txBody>
      </p:sp>
    </p:spTree>
    <p:extLst>
      <p:ext uri="{BB962C8B-B14F-4D97-AF65-F5344CB8AC3E}">
        <p14:creationId xmlns:p14="http://schemas.microsoft.com/office/powerpoint/2010/main" val="838366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7BD8F-D918-CA7F-4F94-558C25624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A4BFED45-0473-9185-D5C8-DA614E69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63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2C3DFD-1B73-1A5A-5F39-15812B254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9" y="75096"/>
            <a:ext cx="972546" cy="48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83A7A561-DB25-E947-4E5D-B8C9FCD2C712}"/>
              </a:ext>
            </a:extLst>
          </p:cNvPr>
          <p:cNvSpPr txBox="1"/>
          <p:nvPr/>
        </p:nvSpPr>
        <p:spPr>
          <a:xfrm>
            <a:off x="5684227" y="164347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Home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F382245-EF6F-1F56-06A8-5763C31114A0}"/>
              </a:ext>
            </a:extLst>
          </p:cNvPr>
          <p:cNvSpPr txBox="1"/>
          <p:nvPr/>
        </p:nvSpPr>
        <p:spPr>
          <a:xfrm>
            <a:off x="11175986" y="169936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Sign in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542697A7-F4E2-3222-5CAC-A170C88E6272}"/>
              </a:ext>
            </a:extLst>
          </p:cNvPr>
          <p:cNvSpPr txBox="1"/>
          <p:nvPr/>
        </p:nvSpPr>
        <p:spPr>
          <a:xfrm>
            <a:off x="10057380" y="164345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Contact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BFEE4A0-81A7-2364-17C8-EA3C4989EC11}"/>
              </a:ext>
            </a:extLst>
          </p:cNvPr>
          <p:cNvSpPr txBox="1"/>
          <p:nvPr/>
        </p:nvSpPr>
        <p:spPr>
          <a:xfrm>
            <a:off x="8497261" y="164346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Kitchen Tips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1D9AFC2B-EAD3-B328-0B47-B8936DC4F371}"/>
              </a:ext>
            </a:extLst>
          </p:cNvPr>
          <p:cNvSpPr txBox="1"/>
          <p:nvPr/>
        </p:nvSpPr>
        <p:spPr>
          <a:xfrm>
            <a:off x="6617228" y="164346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Browse Recipes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F67DFEA-9F8D-1844-939B-34B5F23C09C6}"/>
              </a:ext>
            </a:extLst>
          </p:cNvPr>
          <p:cNvSpPr txBox="1"/>
          <p:nvPr/>
        </p:nvSpPr>
        <p:spPr>
          <a:xfrm>
            <a:off x="3936049" y="810676"/>
            <a:ext cx="4319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Demo </a:t>
            </a:r>
            <a:r>
              <a:rPr lang="en-US" sz="36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Sản</a:t>
            </a:r>
            <a:r>
              <a:rPr lang="en-US" sz="36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6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Phẩm</a:t>
            </a:r>
            <a:endParaRPr lang="en-US" sz="3600" b="1" dirty="0">
              <a:solidFill>
                <a:srgbClr val="333333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44AF6BDE-2036-B61C-006A-5177171ED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96812">
            <a:off x="4060167" y="2283842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213A0116-4977-13CA-BB37-B9EBBD849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71905">
            <a:off x="4060166" y="2283843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C594767C-04CA-C574-1145-2F6A18F4D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166" y="2283844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24ECE487-5C91-4E71-B527-9F8C9BBF0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166" y="2283844"/>
            <a:ext cx="4071667" cy="2290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72847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110C-22A9-9876-CE25-40629973A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Hình ảnh 15">
            <a:extLst>
              <a:ext uri="{FF2B5EF4-FFF2-40B4-BE49-F238E27FC236}">
                <a16:creationId xmlns:a16="http://schemas.microsoft.com/office/drawing/2014/main" id="{D24BF43C-B71F-C9FC-FE85-4533FE3CF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95" y="3429000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2CAF7B56-88DB-D8B0-6B44-D3CF55075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570" y="3115544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D9423F02-D936-D7F0-5912-47DEC653C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354" y="1318694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668C6708-7C9A-CEC6-67CF-4D9B48B2B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33" y="1017037"/>
            <a:ext cx="4071667" cy="2290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9DBF72F1-3900-8749-C716-7F004B88687D}"/>
              </a:ext>
            </a:extLst>
          </p:cNvPr>
          <p:cNvSpPr/>
          <p:nvPr/>
        </p:nvSpPr>
        <p:spPr>
          <a:xfrm>
            <a:off x="4995662" y="3205418"/>
            <a:ext cx="2200675" cy="447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Demo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Sản</a:t>
            </a:r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Phẩm</a:t>
            </a:r>
            <a:endParaRPr lang="en-US" b="1" dirty="0">
              <a:solidFill>
                <a:srgbClr val="333333"/>
              </a:solidFill>
              <a:latin typeface="Montserrat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0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03115-781A-CF8A-3441-F5BFA8A9B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Hình ảnh 15">
            <a:extLst>
              <a:ext uri="{FF2B5EF4-FFF2-40B4-BE49-F238E27FC236}">
                <a16:creationId xmlns:a16="http://schemas.microsoft.com/office/drawing/2014/main" id="{C8BED54E-4A37-1871-D1C4-C33644375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95" y="3429000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FBCDE451-1962-2C2D-0148-3F5044E50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570" y="3115544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49E5D6CC-793B-0D29-C6BC-01A682116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354" y="1318694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A9BA9FC5-ABAB-B494-A57A-0218AE4ED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77B7A1A4-BE9F-984E-A64A-1D234D739858}"/>
              </a:ext>
            </a:extLst>
          </p:cNvPr>
          <p:cNvSpPr/>
          <p:nvPr/>
        </p:nvSpPr>
        <p:spPr>
          <a:xfrm>
            <a:off x="5050957" y="6065074"/>
            <a:ext cx="2200675" cy="447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Trang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Chủ</a:t>
            </a:r>
            <a:endParaRPr lang="en-US" b="1" dirty="0">
              <a:solidFill>
                <a:srgbClr val="333333"/>
              </a:solidFill>
              <a:latin typeface="Montserrat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501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95404-C27D-7F28-0FC5-B149471E7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Hình ảnh 15">
            <a:extLst>
              <a:ext uri="{FF2B5EF4-FFF2-40B4-BE49-F238E27FC236}">
                <a16:creationId xmlns:a16="http://schemas.microsoft.com/office/drawing/2014/main" id="{E5F24F46-69F1-D510-FD3B-FA0BBBD18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95" y="3429000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6763769F-18C4-C646-086F-E7442173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570" y="3115544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CB0CB010-FC5C-3CB0-0FCB-9DDF2EB42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354" y="1318694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342907A9-556F-4A38-FCFC-F465348A4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33" y="1017037"/>
            <a:ext cx="4071667" cy="2290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73542610-5A72-C0D9-500C-6EF54EABC9E5}"/>
              </a:ext>
            </a:extLst>
          </p:cNvPr>
          <p:cNvSpPr/>
          <p:nvPr/>
        </p:nvSpPr>
        <p:spPr>
          <a:xfrm>
            <a:off x="4995662" y="3205418"/>
            <a:ext cx="2200675" cy="447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Demo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Sản</a:t>
            </a:r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Phẩm</a:t>
            </a:r>
            <a:endParaRPr lang="en-US" b="1" dirty="0">
              <a:solidFill>
                <a:srgbClr val="333333"/>
              </a:solidFill>
              <a:latin typeface="Montserrat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436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1DA2A-9ADA-45C8-9026-F361709B8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Hình ảnh 15">
            <a:extLst>
              <a:ext uri="{FF2B5EF4-FFF2-40B4-BE49-F238E27FC236}">
                <a16:creationId xmlns:a16="http://schemas.microsoft.com/office/drawing/2014/main" id="{847A5DEF-5CBA-698B-BF84-DB402852C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95" y="3429000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FB0531F7-58B4-9A0B-D6D0-EFFFF588B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570" y="3115544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391641E5-7C6E-35C1-93F1-EC5AA0A07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333" y="1017037"/>
            <a:ext cx="4071667" cy="2290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F40D0628-F526-63A7-441F-050337CF1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00" y="0"/>
            <a:ext cx="12203500" cy="686446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3D7EE142-AC33-BBD7-96A2-056B2B5A9E23}"/>
              </a:ext>
            </a:extLst>
          </p:cNvPr>
          <p:cNvSpPr/>
          <p:nvPr/>
        </p:nvSpPr>
        <p:spPr>
          <a:xfrm>
            <a:off x="5050957" y="6065074"/>
            <a:ext cx="2200675" cy="447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Trang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Đăng</a:t>
            </a:r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Nhập</a:t>
            </a:r>
            <a:endParaRPr lang="en-US" b="1" dirty="0">
              <a:solidFill>
                <a:srgbClr val="333333"/>
              </a:solidFill>
              <a:latin typeface="Montserrat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28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AB6FB-133E-3AEB-6CD3-9C066E928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Hình ảnh 15">
            <a:extLst>
              <a:ext uri="{FF2B5EF4-FFF2-40B4-BE49-F238E27FC236}">
                <a16:creationId xmlns:a16="http://schemas.microsoft.com/office/drawing/2014/main" id="{A819C89D-D01F-9153-853F-EDD89CC0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95" y="3429000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2892C38E-F5BD-1111-A7CF-8B28C1EF4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570" y="3115544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F014095E-9557-7C16-0384-B9E4B8D4A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354" y="1318694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11AE0347-FE05-86DC-B533-CCE71A5AE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33" y="1017037"/>
            <a:ext cx="4071667" cy="2290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C44957EC-EE5F-911B-1340-458893370118}"/>
              </a:ext>
            </a:extLst>
          </p:cNvPr>
          <p:cNvSpPr/>
          <p:nvPr/>
        </p:nvSpPr>
        <p:spPr>
          <a:xfrm>
            <a:off x="4995662" y="3205418"/>
            <a:ext cx="2200675" cy="447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Demo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Sản</a:t>
            </a:r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Phẩm</a:t>
            </a:r>
            <a:endParaRPr lang="en-US" b="1" dirty="0">
              <a:solidFill>
                <a:srgbClr val="333333"/>
              </a:solidFill>
              <a:latin typeface="Montserrat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892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4E35F-5DFA-DCFF-2CBE-C2BFE86BF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Hình ảnh 17">
            <a:extLst>
              <a:ext uri="{FF2B5EF4-FFF2-40B4-BE49-F238E27FC236}">
                <a16:creationId xmlns:a16="http://schemas.microsoft.com/office/drawing/2014/main" id="{CB1FA0C8-304C-9C9B-DDDF-83BBA61A5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70" y="3115544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A8582B92-C4C9-5260-6CF8-085426F4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54" y="1318694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BC077B30-9ADD-F8EF-BE95-61B938998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333" y="1017037"/>
            <a:ext cx="4071667" cy="2290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6FBDA0F7-71EA-42AB-4A0E-5C41CF5BE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3E4BBCE2-6D6D-B0FA-B165-C1B52C1D0D6F}"/>
              </a:ext>
            </a:extLst>
          </p:cNvPr>
          <p:cNvSpPr/>
          <p:nvPr/>
        </p:nvSpPr>
        <p:spPr>
          <a:xfrm>
            <a:off x="5050957" y="6065074"/>
            <a:ext cx="2200675" cy="447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Trang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Thể</a:t>
            </a:r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Loại</a:t>
            </a:r>
            <a:endParaRPr lang="en-US" b="1" dirty="0">
              <a:solidFill>
                <a:srgbClr val="333333"/>
              </a:solidFill>
              <a:latin typeface="Montserrat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80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78E85-BCDB-326A-2684-CFD2A3904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Hình ảnh 15">
            <a:extLst>
              <a:ext uri="{FF2B5EF4-FFF2-40B4-BE49-F238E27FC236}">
                <a16:creationId xmlns:a16="http://schemas.microsoft.com/office/drawing/2014/main" id="{E5068E0F-7840-AA47-5118-72DBA9080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95" y="3429000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194AF1E1-CACF-0C43-9774-214491A8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570" y="3115544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4EC26F99-365A-0F48-A3B0-F8AEDB05B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354" y="1318694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FEB49813-7368-8CAA-9EA8-C666C128A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333" y="1017037"/>
            <a:ext cx="4071667" cy="2290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5F4B5D2F-3104-9329-3319-4120B41DD1D9}"/>
              </a:ext>
            </a:extLst>
          </p:cNvPr>
          <p:cNvSpPr/>
          <p:nvPr/>
        </p:nvSpPr>
        <p:spPr>
          <a:xfrm>
            <a:off x="4995662" y="3205418"/>
            <a:ext cx="2200675" cy="447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Demo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Sản</a:t>
            </a:r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Phẩm</a:t>
            </a:r>
            <a:endParaRPr lang="en-US" b="1" dirty="0">
              <a:solidFill>
                <a:srgbClr val="333333"/>
              </a:solidFill>
              <a:latin typeface="Montserrat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9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FE50F-5A46-98B1-FF25-2E06E5150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Hình ảnh 15">
            <a:extLst>
              <a:ext uri="{FF2B5EF4-FFF2-40B4-BE49-F238E27FC236}">
                <a16:creationId xmlns:a16="http://schemas.microsoft.com/office/drawing/2014/main" id="{515E8DBA-79C1-4CBE-C70E-FFA28D3BB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95" y="3429000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CA836F0E-1A51-30CF-5C6F-C1BB78F8A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54" y="1318694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EF4A6A49-CC66-DE46-FCA8-DA9384B21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333" y="1017037"/>
            <a:ext cx="4071667" cy="2290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98614F48-9BD7-F43C-5D9D-6B827E631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91F1A839-C3D7-57D8-4E57-FAADE02A8B5B}"/>
              </a:ext>
            </a:extLst>
          </p:cNvPr>
          <p:cNvSpPr/>
          <p:nvPr/>
        </p:nvSpPr>
        <p:spPr>
          <a:xfrm>
            <a:off x="5050957" y="6065074"/>
            <a:ext cx="2200675" cy="447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Trang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Giới</a:t>
            </a:r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Thiệu</a:t>
            </a:r>
            <a:endParaRPr lang="en-US" b="1" dirty="0">
              <a:solidFill>
                <a:srgbClr val="333333"/>
              </a:solidFill>
              <a:latin typeface="Montserrat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080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23FAA-1570-B937-4D1A-9DAAF872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Hình ảnh 15">
            <a:extLst>
              <a:ext uri="{FF2B5EF4-FFF2-40B4-BE49-F238E27FC236}">
                <a16:creationId xmlns:a16="http://schemas.microsoft.com/office/drawing/2014/main" id="{F8A77E40-96ED-7C2E-D6D4-452F999BD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5880709" y="3317210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323F1F11-CC72-6602-63F7-551AB75E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2466857" y="3507429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C4A2FDEE-13D7-89AB-D781-B5EF381B2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6095999" y="1066112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5AE31896-C859-F189-4A1B-253A9DB4B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2682147" y="1250478"/>
            <a:ext cx="4071667" cy="2290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BE452EF7-0FE7-606F-A87F-692AF633F9A7}"/>
              </a:ext>
            </a:extLst>
          </p:cNvPr>
          <p:cNvSpPr/>
          <p:nvPr/>
        </p:nvSpPr>
        <p:spPr>
          <a:xfrm>
            <a:off x="4995662" y="3205418"/>
            <a:ext cx="2200675" cy="447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Demo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Sản</a:t>
            </a:r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Phẩm</a:t>
            </a:r>
            <a:endParaRPr lang="en-US" b="1" dirty="0">
              <a:solidFill>
                <a:srgbClr val="333333"/>
              </a:solidFill>
              <a:latin typeface="Montserrat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44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EE2C4-3E8C-9B02-7228-E23CDB6D2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8E848DD0-5763-6DEA-94A7-36969B500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63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6D647C-FD28-DCA8-4D5E-8AD1B9CA5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9" y="75096"/>
            <a:ext cx="972546" cy="48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0B22723-BDB6-89FA-78AD-9023AB644981}"/>
              </a:ext>
            </a:extLst>
          </p:cNvPr>
          <p:cNvSpPr txBox="1"/>
          <p:nvPr/>
        </p:nvSpPr>
        <p:spPr>
          <a:xfrm>
            <a:off x="5684227" y="164347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Home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F0381D4-D4AE-4961-40D6-D07B7A63AB94}"/>
              </a:ext>
            </a:extLst>
          </p:cNvPr>
          <p:cNvSpPr txBox="1"/>
          <p:nvPr/>
        </p:nvSpPr>
        <p:spPr>
          <a:xfrm>
            <a:off x="11175986" y="169936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Sign in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AB058A7-0A43-1071-B350-2601DA9734B1}"/>
              </a:ext>
            </a:extLst>
          </p:cNvPr>
          <p:cNvSpPr txBox="1"/>
          <p:nvPr/>
        </p:nvSpPr>
        <p:spPr>
          <a:xfrm>
            <a:off x="10057380" y="164345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Contact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FF1A752-9CB9-6AE9-4773-416A1A481C81}"/>
              </a:ext>
            </a:extLst>
          </p:cNvPr>
          <p:cNvSpPr txBox="1"/>
          <p:nvPr/>
        </p:nvSpPr>
        <p:spPr>
          <a:xfrm>
            <a:off x="8497261" y="164346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Kitchen Tips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06F7325E-A107-CD8A-5DB6-0A72A02835F4}"/>
              </a:ext>
            </a:extLst>
          </p:cNvPr>
          <p:cNvSpPr txBox="1"/>
          <p:nvPr/>
        </p:nvSpPr>
        <p:spPr>
          <a:xfrm>
            <a:off x="6617228" y="164346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Browse Recipes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ED75394-3D4D-6A63-9869-D8A94A1E6A34}"/>
              </a:ext>
            </a:extLst>
          </p:cNvPr>
          <p:cNvSpPr txBox="1"/>
          <p:nvPr/>
        </p:nvSpPr>
        <p:spPr>
          <a:xfrm>
            <a:off x="4278034" y="677217"/>
            <a:ext cx="3635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Nội</a:t>
            </a:r>
            <a:r>
              <a:rPr lang="en-US" sz="32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Dung </a:t>
            </a:r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Chính</a:t>
            </a:r>
            <a:endParaRPr lang="en-US" sz="3200" b="1" dirty="0">
              <a:solidFill>
                <a:srgbClr val="333333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3" name="Hình chữ nhật: Góc Tròn 12">
            <a:extLst>
              <a:ext uri="{FF2B5EF4-FFF2-40B4-BE49-F238E27FC236}">
                <a16:creationId xmlns:a16="http://schemas.microsoft.com/office/drawing/2014/main" id="{770F6A72-B716-17B8-A331-57292C52DDF6}"/>
              </a:ext>
            </a:extLst>
          </p:cNvPr>
          <p:cNvSpPr/>
          <p:nvPr/>
        </p:nvSpPr>
        <p:spPr>
          <a:xfrm>
            <a:off x="572277" y="1436198"/>
            <a:ext cx="11047445" cy="5113891"/>
          </a:xfrm>
          <a:prstGeom prst="roundRect">
            <a:avLst>
              <a:gd name="adj" fmla="val 9469"/>
            </a:avLst>
          </a:prstGeom>
          <a:solidFill>
            <a:schemeClr val="bg1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333333"/>
                </a:solidFill>
                <a:latin typeface="Montserrat SemiBold" panose="00000700000000000000" pitchFamily="2" charset="0"/>
              </a:rPr>
              <a:t>Giới</a:t>
            </a:r>
            <a:r>
              <a:rPr lang="en-US" sz="2800" dirty="0">
                <a:solidFill>
                  <a:srgbClr val="333333"/>
                </a:solidFill>
                <a:latin typeface="Montserrat SemiBold" panose="00000700000000000000" pitchFamily="2" charset="0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Montserrat SemiBold" panose="00000700000000000000" pitchFamily="2" charset="0"/>
              </a:rPr>
              <a:t>Thiệu</a:t>
            </a:r>
            <a:r>
              <a:rPr lang="en-US" sz="2800" dirty="0">
                <a:solidFill>
                  <a:srgbClr val="333333"/>
                </a:solidFill>
                <a:latin typeface="Montserrat SemiBold" panose="00000700000000000000" pitchFamily="2" charset="0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Montserrat SemiBold" panose="00000700000000000000" pitchFamily="2" charset="0"/>
              </a:rPr>
              <a:t>Về</a:t>
            </a:r>
            <a:r>
              <a:rPr lang="en-US" sz="2800" dirty="0">
                <a:solidFill>
                  <a:srgbClr val="333333"/>
                </a:solidFill>
                <a:latin typeface="Montserrat SemiBold" panose="00000700000000000000" pitchFamily="2" charset="0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Montserrat SemiBold" panose="00000700000000000000" pitchFamily="2" charset="0"/>
              </a:rPr>
              <a:t>Dự</a:t>
            </a:r>
            <a:r>
              <a:rPr lang="en-US" sz="2800" dirty="0">
                <a:solidFill>
                  <a:srgbClr val="333333"/>
                </a:solidFill>
                <a:latin typeface="Montserrat SemiBold" panose="00000700000000000000" pitchFamily="2" charset="0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Montserrat SemiBold" panose="00000700000000000000" pitchFamily="2" charset="0"/>
              </a:rPr>
              <a:t>Án</a:t>
            </a:r>
            <a:endParaRPr lang="en-US" sz="2800" dirty="0">
              <a:solidFill>
                <a:srgbClr val="333333"/>
              </a:solidFill>
              <a:latin typeface="Montserrat SemiBold" panose="000007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333333"/>
                </a:solidFill>
                <a:latin typeface="Montserrat SemiBold" panose="00000700000000000000" pitchFamily="2" charset="0"/>
              </a:rPr>
              <a:t>Tính</a:t>
            </a:r>
            <a:r>
              <a:rPr lang="en-US" sz="2800" dirty="0">
                <a:solidFill>
                  <a:srgbClr val="333333"/>
                </a:solidFill>
                <a:latin typeface="Montserrat SemiBold" panose="00000700000000000000" pitchFamily="2" charset="0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Montserrat SemiBold" panose="00000700000000000000" pitchFamily="2" charset="0"/>
              </a:rPr>
              <a:t>Năng</a:t>
            </a:r>
            <a:r>
              <a:rPr lang="en-US" sz="2800" dirty="0">
                <a:solidFill>
                  <a:srgbClr val="333333"/>
                </a:solidFill>
                <a:latin typeface="Montserrat SemiBold" panose="00000700000000000000" pitchFamily="2" charset="0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Montserrat SemiBold" panose="00000700000000000000" pitchFamily="2" charset="0"/>
              </a:rPr>
              <a:t>Chính</a:t>
            </a:r>
            <a:r>
              <a:rPr lang="en-US" sz="2800" dirty="0">
                <a:solidFill>
                  <a:srgbClr val="333333"/>
                </a:solidFill>
                <a:latin typeface="Montserrat SemiBold" panose="00000700000000000000" pitchFamily="2" charset="0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Montserrat SemiBold" panose="00000700000000000000" pitchFamily="2" charset="0"/>
              </a:rPr>
              <a:t>Của</a:t>
            </a:r>
            <a:r>
              <a:rPr lang="en-US" sz="2800" dirty="0">
                <a:solidFill>
                  <a:srgbClr val="333333"/>
                </a:solidFill>
                <a:latin typeface="Montserrat SemiBold" panose="00000700000000000000" pitchFamily="2" charset="0"/>
              </a:rPr>
              <a:t> Trang Web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333333"/>
                </a:solidFill>
                <a:latin typeface="Montserrat SemiBold" panose="00000700000000000000" pitchFamily="2" charset="0"/>
              </a:rPr>
              <a:t>Cấu</a:t>
            </a:r>
            <a:r>
              <a:rPr lang="en-US" sz="2800" dirty="0">
                <a:solidFill>
                  <a:srgbClr val="333333"/>
                </a:solidFill>
                <a:latin typeface="Montserrat SemiBold" panose="00000700000000000000" pitchFamily="2" charset="0"/>
              </a:rPr>
              <a:t> Trúc Trang Web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33333"/>
                </a:solidFill>
                <a:latin typeface="Montserrat SemiBold" panose="00000700000000000000" pitchFamily="2" charset="0"/>
              </a:rPr>
              <a:t>Demo </a:t>
            </a:r>
            <a:r>
              <a:rPr lang="en-US" sz="2800" dirty="0" err="1">
                <a:solidFill>
                  <a:srgbClr val="333333"/>
                </a:solidFill>
                <a:latin typeface="Montserrat SemiBold" panose="00000700000000000000" pitchFamily="2" charset="0"/>
              </a:rPr>
              <a:t>Sản</a:t>
            </a:r>
            <a:r>
              <a:rPr lang="en-US" sz="2800" dirty="0">
                <a:solidFill>
                  <a:srgbClr val="333333"/>
                </a:solidFill>
                <a:latin typeface="Montserrat SemiBold" panose="00000700000000000000" pitchFamily="2" charset="0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Montserrat SemiBold" panose="00000700000000000000" pitchFamily="2" charset="0"/>
              </a:rPr>
              <a:t>Phẩm</a:t>
            </a:r>
            <a:endParaRPr lang="en-US" sz="2800" dirty="0">
              <a:solidFill>
                <a:srgbClr val="333333"/>
              </a:solidFill>
              <a:latin typeface="Montserrat SemiBold" panose="000007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333333"/>
                </a:solidFill>
                <a:latin typeface="Montserrat SemiBold" panose="00000700000000000000" pitchFamily="2" charset="0"/>
              </a:rPr>
              <a:t>Cấu</a:t>
            </a:r>
            <a:r>
              <a:rPr lang="en-US" sz="2800" dirty="0">
                <a:solidFill>
                  <a:srgbClr val="333333"/>
                </a:solidFill>
                <a:latin typeface="Montserrat SemiBold" panose="00000700000000000000" pitchFamily="2" charset="0"/>
              </a:rPr>
              <a:t> Trúc </a:t>
            </a:r>
            <a:r>
              <a:rPr lang="en-US" sz="2800" dirty="0" err="1">
                <a:solidFill>
                  <a:srgbClr val="333333"/>
                </a:solidFill>
                <a:latin typeface="Montserrat SemiBold" panose="00000700000000000000" pitchFamily="2" charset="0"/>
              </a:rPr>
              <a:t>Báo</a:t>
            </a:r>
            <a:r>
              <a:rPr lang="en-US" sz="2800" dirty="0">
                <a:solidFill>
                  <a:srgbClr val="333333"/>
                </a:solidFill>
                <a:latin typeface="Montserrat SemiBold" panose="00000700000000000000" pitchFamily="2" charset="0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Montserrat SemiBold" panose="00000700000000000000" pitchFamily="2" charset="0"/>
              </a:rPr>
              <a:t>Cáo</a:t>
            </a:r>
            <a:endParaRPr lang="en-US" sz="2800" dirty="0">
              <a:solidFill>
                <a:srgbClr val="333333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02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27729-A126-11A1-4B6A-E6DC4888C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Hình ảnh 15">
            <a:extLst>
              <a:ext uri="{FF2B5EF4-FFF2-40B4-BE49-F238E27FC236}">
                <a16:creationId xmlns:a16="http://schemas.microsoft.com/office/drawing/2014/main" id="{50FB66D9-A824-ADB0-06C9-4D4B2CBB4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5880709" y="3317210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A229C742-921B-C48B-FA83-A3C12FFBD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2466857" y="3507429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CF43B2AC-C69E-ABE7-3296-74ACFA744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6095999" y="1066112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6F32C5A1-FC79-8905-F92A-81EB719F8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52AFFF30-FC48-0B52-FC5B-E36396C8F5B0}"/>
              </a:ext>
            </a:extLst>
          </p:cNvPr>
          <p:cNvSpPr/>
          <p:nvPr/>
        </p:nvSpPr>
        <p:spPr>
          <a:xfrm>
            <a:off x="5050957" y="6065074"/>
            <a:ext cx="2200675" cy="447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Phần</a:t>
            </a:r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Công</a:t>
            </a:r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Thức</a:t>
            </a:r>
            <a:endParaRPr lang="en-US" b="1" dirty="0">
              <a:solidFill>
                <a:srgbClr val="333333"/>
              </a:solidFill>
              <a:latin typeface="Montserrat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96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77980-9AF0-14FE-F629-98A1F6643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Hình ảnh 15">
            <a:extLst>
              <a:ext uri="{FF2B5EF4-FFF2-40B4-BE49-F238E27FC236}">
                <a16:creationId xmlns:a16="http://schemas.microsoft.com/office/drawing/2014/main" id="{199771C6-88D1-760C-CAF6-8D59F2AF1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5880709" y="3317210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3B2DCFD0-D88B-D289-37C3-D23EF0465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2466857" y="3507429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0F175E70-95E9-2C54-AC09-79524F5F0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6095999" y="1066112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95AB8621-A1B1-BBDF-1700-E7337402F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2682147" y="1250478"/>
            <a:ext cx="4071667" cy="2290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6CF87F15-1F06-A611-4E72-0B152036F2BD}"/>
              </a:ext>
            </a:extLst>
          </p:cNvPr>
          <p:cNvSpPr/>
          <p:nvPr/>
        </p:nvSpPr>
        <p:spPr>
          <a:xfrm>
            <a:off x="4995662" y="3205418"/>
            <a:ext cx="2200675" cy="447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Demo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Sản</a:t>
            </a:r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Phẩm</a:t>
            </a:r>
            <a:endParaRPr lang="en-US" b="1" dirty="0">
              <a:solidFill>
                <a:srgbClr val="333333"/>
              </a:solidFill>
              <a:latin typeface="Montserrat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018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4F36A-193D-8FC6-0EC4-EFE0C3B9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Hình ảnh 15">
            <a:extLst>
              <a:ext uri="{FF2B5EF4-FFF2-40B4-BE49-F238E27FC236}">
                <a16:creationId xmlns:a16="http://schemas.microsoft.com/office/drawing/2014/main" id="{AC69F735-1CD3-D972-C9C8-75B6307AA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5880709" y="3317210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F1B561FB-BFC7-1B3A-DC64-122E23541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2466857" y="3507429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ACAE830A-FF72-D6A3-F148-4144D08A7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2682147" y="1250478"/>
            <a:ext cx="4071667" cy="2290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47BAE4ED-31C6-C4FF-D0A1-E9ED46EFB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500FC2C5-4232-8594-AF92-A1701F2E176F}"/>
              </a:ext>
            </a:extLst>
          </p:cNvPr>
          <p:cNvSpPr/>
          <p:nvPr/>
        </p:nvSpPr>
        <p:spPr>
          <a:xfrm>
            <a:off x="5050957" y="6065074"/>
            <a:ext cx="2200675" cy="447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333333"/>
                </a:solidFill>
                <a:latin typeface="Montserrat Thin" panose="00000300000000000000" pitchFamily="2" charset="0"/>
              </a:rPr>
              <a:t>Trang </a:t>
            </a:r>
            <a:r>
              <a:rPr lang="en-US" sz="1600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Mẹo</a:t>
            </a:r>
            <a:r>
              <a:rPr lang="en-US" sz="1600" b="1" dirty="0">
                <a:solidFill>
                  <a:srgbClr val="333333"/>
                </a:solidFill>
                <a:latin typeface="Montserrat Thin" panose="00000300000000000000" pitchFamily="2" charset="0"/>
              </a:rPr>
              <a:t> </a:t>
            </a:r>
            <a:r>
              <a:rPr lang="en-US" sz="1600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Nấu</a:t>
            </a:r>
            <a:r>
              <a:rPr lang="en-US" sz="1600" b="1" dirty="0">
                <a:solidFill>
                  <a:srgbClr val="333333"/>
                </a:solidFill>
                <a:latin typeface="Montserrat Thin" panose="00000300000000000000" pitchFamily="2" charset="0"/>
              </a:rPr>
              <a:t> </a:t>
            </a:r>
            <a:r>
              <a:rPr lang="en-US" sz="1600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Ăn</a:t>
            </a:r>
            <a:endParaRPr lang="en-US" sz="1600" b="1" dirty="0">
              <a:solidFill>
                <a:srgbClr val="333333"/>
              </a:solidFill>
              <a:latin typeface="Montserrat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236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79ED3-3677-4836-9DB3-2B6251DA8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Hình ảnh 15">
            <a:extLst>
              <a:ext uri="{FF2B5EF4-FFF2-40B4-BE49-F238E27FC236}">
                <a16:creationId xmlns:a16="http://schemas.microsoft.com/office/drawing/2014/main" id="{24FD1144-2F69-2E08-4C05-F928E6C36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5880709" y="3317210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A5A3EF66-ED7B-1E31-9F6D-711949452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2466857" y="3507429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F863120E-C33F-3B05-D3F5-AEE8EA033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6095999" y="1066112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A0831B08-B93A-7BFE-DF29-F3CB644EF5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2682147" y="1250478"/>
            <a:ext cx="4071667" cy="2290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54A723B8-B822-959D-921F-B8562AFA8538}"/>
              </a:ext>
            </a:extLst>
          </p:cNvPr>
          <p:cNvSpPr/>
          <p:nvPr/>
        </p:nvSpPr>
        <p:spPr>
          <a:xfrm>
            <a:off x="4995662" y="3205418"/>
            <a:ext cx="2200675" cy="447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Demo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Sản</a:t>
            </a:r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Phẩm</a:t>
            </a:r>
            <a:endParaRPr lang="en-US" b="1" dirty="0">
              <a:solidFill>
                <a:srgbClr val="333333"/>
              </a:solidFill>
              <a:latin typeface="Montserrat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56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E015-5AE8-7BF9-AC1E-0A0951326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Hình ảnh 17">
            <a:extLst>
              <a:ext uri="{FF2B5EF4-FFF2-40B4-BE49-F238E27FC236}">
                <a16:creationId xmlns:a16="http://schemas.microsoft.com/office/drawing/2014/main" id="{EDEF31FF-9525-678D-42DD-698E60346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2466857" y="3507429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DAD1A3E3-99C5-67EA-2CB5-565C9AF1A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6095999" y="1066112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A8550700-B1F0-04FA-A6DB-86BC9164F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2682147" y="1250478"/>
            <a:ext cx="4071667" cy="2290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98AE0986-1CB7-563A-D46A-28FC1F0D6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498" y="0"/>
            <a:ext cx="12203498" cy="6864467"/>
          </a:xfrm>
          <a:prstGeom prst="rect">
            <a:avLst/>
          </a:prstGeom>
        </p:spPr>
      </p:pic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F6EDA3AE-4363-4EFD-E9A3-E43822807CD2}"/>
              </a:ext>
            </a:extLst>
          </p:cNvPr>
          <p:cNvSpPr/>
          <p:nvPr/>
        </p:nvSpPr>
        <p:spPr>
          <a:xfrm>
            <a:off x="5050957" y="6065074"/>
            <a:ext cx="2200675" cy="447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Trang Liên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Hệ</a:t>
            </a:r>
            <a:endParaRPr lang="en-US" b="1" dirty="0">
              <a:solidFill>
                <a:srgbClr val="333333"/>
              </a:solidFill>
              <a:latin typeface="Montserrat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24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A69F3-7F19-C1E7-9648-AC81DA697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Hình ảnh 15">
            <a:extLst>
              <a:ext uri="{FF2B5EF4-FFF2-40B4-BE49-F238E27FC236}">
                <a16:creationId xmlns:a16="http://schemas.microsoft.com/office/drawing/2014/main" id="{0385C6B3-0EB0-CC08-1B5C-5A4712127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5880709" y="3317210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92329A41-D32A-CD9D-E74E-F63D2840D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/>
        </p:blipFill>
        <p:spPr>
          <a:xfrm>
            <a:off x="2466857" y="3507429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E1618A54-0105-0AD9-BEEB-667D137DD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6095999" y="1066112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AE62DF0D-360D-0010-7BE3-22BD40040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2682147" y="1250478"/>
            <a:ext cx="4071667" cy="2290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5DEA2DCA-89F1-D4F6-51AE-F978FC54DB4F}"/>
              </a:ext>
            </a:extLst>
          </p:cNvPr>
          <p:cNvSpPr/>
          <p:nvPr/>
        </p:nvSpPr>
        <p:spPr>
          <a:xfrm>
            <a:off x="4995662" y="3205418"/>
            <a:ext cx="2200675" cy="447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Demo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Sản</a:t>
            </a:r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Phẩm</a:t>
            </a:r>
            <a:endParaRPr lang="en-US" b="1" dirty="0">
              <a:solidFill>
                <a:srgbClr val="333333"/>
              </a:solidFill>
              <a:latin typeface="Montserrat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19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0541A-ED70-D6E8-DB03-5A9A5DE08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Hình ảnh 15">
            <a:extLst>
              <a:ext uri="{FF2B5EF4-FFF2-40B4-BE49-F238E27FC236}">
                <a16:creationId xmlns:a16="http://schemas.microsoft.com/office/drawing/2014/main" id="{283D83C1-E40B-1E3B-3762-672B8BBC8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5880709" y="3317210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7E435BBB-AF79-0BB2-934C-20A863C37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6095999" y="1066112"/>
            <a:ext cx="4071666" cy="229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722D687C-6E28-89F7-E95B-9C58F63B3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/>
        </p:blipFill>
        <p:spPr>
          <a:xfrm>
            <a:off x="2682147" y="1250478"/>
            <a:ext cx="4071667" cy="2290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F496840C-1C37-08DD-70C5-DAE0F2CD2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498" y="-1"/>
            <a:ext cx="12203498" cy="6864467"/>
          </a:xfrm>
          <a:prstGeom prst="rect">
            <a:avLst/>
          </a:prstGeom>
        </p:spPr>
      </p:pic>
      <p:sp>
        <p:nvSpPr>
          <p:cNvPr id="3" name="Hình chữ nhật: Góc Tròn 2">
            <a:extLst>
              <a:ext uri="{FF2B5EF4-FFF2-40B4-BE49-F238E27FC236}">
                <a16:creationId xmlns:a16="http://schemas.microsoft.com/office/drawing/2014/main" id="{7AB3A927-0BEF-927B-61FF-24F05E7534EE}"/>
              </a:ext>
            </a:extLst>
          </p:cNvPr>
          <p:cNvSpPr/>
          <p:nvPr/>
        </p:nvSpPr>
        <p:spPr>
          <a:xfrm>
            <a:off x="5050957" y="6065074"/>
            <a:ext cx="2200675" cy="4471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Phần</a:t>
            </a:r>
            <a:r>
              <a:rPr lang="en-US" b="1" dirty="0">
                <a:solidFill>
                  <a:srgbClr val="333333"/>
                </a:solidFill>
                <a:latin typeface="Montserrat Thin" panose="00000300000000000000" pitchFamily="2" charset="0"/>
              </a:rPr>
              <a:t> Bình </a:t>
            </a:r>
            <a:r>
              <a:rPr lang="en-US" b="1" dirty="0" err="1">
                <a:solidFill>
                  <a:srgbClr val="333333"/>
                </a:solidFill>
                <a:latin typeface="Montserrat Thin" panose="00000300000000000000" pitchFamily="2" charset="0"/>
              </a:rPr>
              <a:t>Luận</a:t>
            </a:r>
            <a:endParaRPr lang="en-US" b="1" dirty="0">
              <a:solidFill>
                <a:srgbClr val="333333"/>
              </a:solidFill>
              <a:latin typeface="Montserrat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008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C7F82-704B-8FEF-5086-F0201EA1C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F6003E40-7998-1B37-914B-B90BCA1ED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63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D4674F-E965-65E7-8AEC-2D25AC109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9" y="75096"/>
            <a:ext cx="972546" cy="48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F8D9844-DB23-2428-0B9F-618B20F78B2D}"/>
              </a:ext>
            </a:extLst>
          </p:cNvPr>
          <p:cNvSpPr txBox="1"/>
          <p:nvPr/>
        </p:nvSpPr>
        <p:spPr>
          <a:xfrm>
            <a:off x="5684227" y="164347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Home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2E6F60F-F992-8013-8A9B-52AE5D02AF4B}"/>
              </a:ext>
            </a:extLst>
          </p:cNvPr>
          <p:cNvSpPr txBox="1"/>
          <p:nvPr/>
        </p:nvSpPr>
        <p:spPr>
          <a:xfrm>
            <a:off x="11175986" y="169936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Sign in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C4E4ECE-CD6F-B6EF-FECA-5A66902A2209}"/>
              </a:ext>
            </a:extLst>
          </p:cNvPr>
          <p:cNvSpPr txBox="1"/>
          <p:nvPr/>
        </p:nvSpPr>
        <p:spPr>
          <a:xfrm>
            <a:off x="10057380" y="164345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Contact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126D5B9-0E87-F2AA-37C9-40AA3A18A1E3}"/>
              </a:ext>
            </a:extLst>
          </p:cNvPr>
          <p:cNvSpPr txBox="1"/>
          <p:nvPr/>
        </p:nvSpPr>
        <p:spPr>
          <a:xfrm>
            <a:off x="8497261" y="164346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Kitchen Tips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0AD7ECA-33E4-FDF7-FCF2-6F0809CC76BD}"/>
              </a:ext>
            </a:extLst>
          </p:cNvPr>
          <p:cNvSpPr txBox="1"/>
          <p:nvPr/>
        </p:nvSpPr>
        <p:spPr>
          <a:xfrm>
            <a:off x="6617228" y="164346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Browse Recipes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802E361-15EC-FD3F-4996-43E0B0AA26AE}"/>
              </a:ext>
            </a:extLst>
          </p:cNvPr>
          <p:cNvSpPr txBox="1"/>
          <p:nvPr/>
        </p:nvSpPr>
        <p:spPr>
          <a:xfrm>
            <a:off x="615993" y="774226"/>
            <a:ext cx="2920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Cấu</a:t>
            </a:r>
            <a:r>
              <a:rPr lang="en-US" sz="36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Trúc </a:t>
            </a:r>
            <a:r>
              <a:rPr lang="en-US" sz="36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Báo</a:t>
            </a:r>
            <a:r>
              <a:rPr lang="en-US" sz="36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6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Cáo</a:t>
            </a:r>
            <a:endParaRPr lang="en-US" sz="3600" b="1" dirty="0">
              <a:solidFill>
                <a:srgbClr val="333333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E7E14110-2065-FA47-61C1-A51F03B3AA0C}"/>
              </a:ext>
            </a:extLst>
          </p:cNvPr>
          <p:cNvSpPr/>
          <p:nvPr/>
        </p:nvSpPr>
        <p:spPr>
          <a:xfrm>
            <a:off x="615993" y="2038503"/>
            <a:ext cx="10916644" cy="4481426"/>
          </a:xfrm>
          <a:prstGeom prst="roundRect">
            <a:avLst>
              <a:gd name="adj" fmla="val 9469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Introduction </a:t>
            </a:r>
            <a:r>
              <a:rPr lang="en-US" sz="1600" dirty="0">
                <a:latin typeface="Montserrat SemiBold" panose="00000700000000000000" pitchFamily="2" charset="0"/>
              </a:rPr>
              <a:t>(</a:t>
            </a:r>
            <a:r>
              <a:rPr lang="en-US" sz="1600" dirty="0" err="1">
                <a:latin typeface="Montserrat SemiBold" panose="00000700000000000000" pitchFamily="2" charset="0"/>
              </a:rPr>
              <a:t>Giới</a:t>
            </a:r>
            <a:r>
              <a:rPr lang="en-US" sz="1600" dirty="0">
                <a:latin typeface="Montserrat SemiBold" panose="00000700000000000000" pitchFamily="2" charset="0"/>
              </a:rPr>
              <a:t> </a:t>
            </a:r>
            <a:r>
              <a:rPr lang="en-US" sz="1600" dirty="0" err="1">
                <a:latin typeface="Montserrat SemiBold" panose="00000700000000000000" pitchFamily="2" charset="0"/>
              </a:rPr>
              <a:t>Thiệu</a:t>
            </a:r>
            <a:r>
              <a:rPr lang="en-US" sz="1600" dirty="0">
                <a:latin typeface="Montserrat SemiBold" panose="00000700000000000000" pitchFamily="2" charset="0"/>
              </a:rPr>
              <a:t> Chung)</a:t>
            </a:r>
            <a:endParaRPr lang="en-US" dirty="0">
              <a:latin typeface="Montserrat SemiBold" panose="000007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Montserrat SemiBold" panose="00000700000000000000" pitchFamily="2" charset="0"/>
              </a:rPr>
              <a:t>Source Code </a:t>
            </a:r>
            <a:r>
              <a:rPr lang="fr-FR" dirty="0" err="1">
                <a:latin typeface="Montserrat SemiBold" panose="00000700000000000000" pitchFamily="2" charset="0"/>
              </a:rPr>
              <a:t>Analysis</a:t>
            </a:r>
            <a:r>
              <a:rPr lang="fr-FR" dirty="0">
                <a:latin typeface="Montserrat SemiBold" panose="00000700000000000000" pitchFamily="2" charset="0"/>
              </a:rPr>
              <a:t> </a:t>
            </a:r>
            <a:r>
              <a:rPr lang="fr-FR" sz="1600" dirty="0">
                <a:latin typeface="Montserrat SemiBold" panose="00000700000000000000" pitchFamily="2" charset="0"/>
              </a:rPr>
              <a:t>(</a:t>
            </a:r>
            <a:r>
              <a:rPr lang="fr-FR" sz="1600" dirty="0" err="1">
                <a:latin typeface="Montserrat SemiBold" panose="00000700000000000000" pitchFamily="2" charset="0"/>
              </a:rPr>
              <a:t>Phân</a:t>
            </a:r>
            <a:r>
              <a:rPr lang="fr-FR" sz="1600" dirty="0">
                <a:latin typeface="Montserrat SemiBold" panose="00000700000000000000" pitchFamily="2" charset="0"/>
              </a:rPr>
              <a:t> </a:t>
            </a:r>
            <a:r>
              <a:rPr lang="fr-FR" sz="1600" dirty="0" err="1">
                <a:latin typeface="Montserrat SemiBold" panose="00000700000000000000" pitchFamily="2" charset="0"/>
              </a:rPr>
              <a:t>Tích</a:t>
            </a:r>
            <a:r>
              <a:rPr lang="fr-FR" sz="1600" dirty="0">
                <a:latin typeface="Montserrat SemiBold" panose="00000700000000000000" pitchFamily="2" charset="0"/>
              </a:rPr>
              <a:t> Source Code)</a:t>
            </a:r>
          </a:p>
          <a:p>
            <a:pPr>
              <a:lnSpc>
                <a:spcPct val="150000"/>
              </a:lnSpc>
            </a:pPr>
            <a:r>
              <a:rPr lang="fr-FR" dirty="0">
                <a:latin typeface="Montserrat Medium" panose="00000600000000000000" pitchFamily="2" charset="0"/>
              </a:rPr>
              <a:t>	1. HTML &amp; </a:t>
            </a:r>
            <a:r>
              <a:rPr lang="fr-FR" dirty="0" err="1">
                <a:latin typeface="Montserrat Medium" panose="00000600000000000000" pitchFamily="2" charset="0"/>
              </a:rPr>
              <a:t>CSS</a:t>
            </a:r>
            <a:endParaRPr lang="fr-FR" dirty="0">
              <a:latin typeface="Montserrat Medium" panose="000006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fr-FR" dirty="0">
                <a:latin typeface="Montserrat Medium" panose="00000600000000000000" pitchFamily="2" charset="0"/>
              </a:rPr>
              <a:t>	2. JavaScript</a:t>
            </a:r>
          </a:p>
          <a:p>
            <a:pPr>
              <a:lnSpc>
                <a:spcPct val="150000"/>
              </a:lnSpc>
            </a:pPr>
            <a:r>
              <a:rPr lang="fr-FR" dirty="0">
                <a:latin typeface="Montserrat Medium" panose="00000600000000000000" pitchFamily="2" charset="0"/>
              </a:rPr>
              <a:t>	3. PHP</a:t>
            </a:r>
            <a:endParaRPr lang="fr-FR" dirty="0">
              <a:latin typeface="Montserrat SemiBold" panose="000007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Database Description </a:t>
            </a:r>
            <a:r>
              <a:rPr lang="en-US" sz="1600" dirty="0">
                <a:latin typeface="Montserrat SemiBold" panose="00000700000000000000" pitchFamily="2" charset="0"/>
              </a:rPr>
              <a:t>(</a:t>
            </a:r>
            <a:r>
              <a:rPr lang="en-US" sz="1600" dirty="0" err="1">
                <a:latin typeface="Montserrat SemiBold" panose="00000700000000000000" pitchFamily="2" charset="0"/>
              </a:rPr>
              <a:t>Cấu</a:t>
            </a:r>
            <a:r>
              <a:rPr lang="en-US" sz="1600" dirty="0">
                <a:latin typeface="Montserrat SemiBold" panose="00000700000000000000" pitchFamily="2" charset="0"/>
              </a:rPr>
              <a:t> Trúc </a:t>
            </a:r>
            <a:r>
              <a:rPr lang="en-US" sz="1600" dirty="0" err="1">
                <a:latin typeface="Montserrat SemiBold" panose="00000700000000000000" pitchFamily="2" charset="0"/>
              </a:rPr>
              <a:t>Bảng</a:t>
            </a:r>
            <a:r>
              <a:rPr lang="en-US" sz="1600" dirty="0">
                <a:latin typeface="Montserrat SemiBold" panose="00000700000000000000" pitchFamily="2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tserrat Medium" panose="00000600000000000000" pitchFamily="2" charset="0"/>
              </a:rPr>
              <a:t>	Database: Recipes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tserrat Medium" panose="00000600000000000000" pitchFamily="2" charset="0"/>
              </a:rPr>
              <a:t>	</a:t>
            </a:r>
            <a:r>
              <a:rPr lang="en-US" dirty="0" err="1">
                <a:latin typeface="Montserrat Medium" panose="00000600000000000000" pitchFamily="2" charset="0"/>
              </a:rPr>
              <a:t>Bảng</a:t>
            </a:r>
            <a:r>
              <a:rPr lang="en-US" dirty="0">
                <a:latin typeface="Montserrat Medium" panose="00000600000000000000" pitchFamily="2" charset="0"/>
              </a:rPr>
              <a:t>: Users, Foods, Comments</a:t>
            </a:r>
            <a:r>
              <a:rPr lang="en-US">
                <a:latin typeface="Montserrat Medium" panose="00000600000000000000" pitchFamily="2" charset="0"/>
              </a:rPr>
              <a:t>, Subscribes</a:t>
            </a:r>
            <a:r>
              <a:rPr lang="en-US" dirty="0">
                <a:latin typeface="Montserrat Medium" panose="00000600000000000000" pitchFamily="2" charset="0"/>
              </a:rPr>
              <a:t>.</a:t>
            </a:r>
            <a:endParaRPr lang="en-US" dirty="0">
              <a:latin typeface="Montserrat SemiBold" panose="000007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Code Pros And Cons </a:t>
            </a:r>
            <a:r>
              <a:rPr lang="en-US" sz="1600" dirty="0">
                <a:latin typeface="Montserrat SemiBold" panose="00000700000000000000" pitchFamily="2" charset="0"/>
              </a:rPr>
              <a:t>(</a:t>
            </a:r>
            <a:r>
              <a:rPr lang="en-US" sz="1600" dirty="0" err="1">
                <a:latin typeface="Montserrat SemiBold" panose="00000700000000000000" pitchFamily="2" charset="0"/>
              </a:rPr>
              <a:t>Những</a:t>
            </a:r>
            <a:r>
              <a:rPr lang="en-US" sz="1600" dirty="0">
                <a:latin typeface="Montserrat SemiBold" panose="00000700000000000000" pitchFamily="2" charset="0"/>
              </a:rPr>
              <a:t> </a:t>
            </a:r>
            <a:r>
              <a:rPr lang="en-US" sz="1600" dirty="0" err="1">
                <a:latin typeface="Montserrat SemiBold" panose="00000700000000000000" pitchFamily="2" charset="0"/>
              </a:rPr>
              <a:t>Điểm</a:t>
            </a:r>
            <a:r>
              <a:rPr lang="en-US" sz="1600" dirty="0">
                <a:latin typeface="Montserrat SemiBold" panose="00000700000000000000" pitchFamily="2" charset="0"/>
              </a:rPr>
              <a:t> </a:t>
            </a:r>
            <a:r>
              <a:rPr lang="en-US" sz="1600" dirty="0" err="1">
                <a:latin typeface="Montserrat SemiBold" panose="00000700000000000000" pitchFamily="2" charset="0"/>
              </a:rPr>
              <a:t>Mạnh</a:t>
            </a:r>
            <a:r>
              <a:rPr lang="en-US" sz="1600" dirty="0">
                <a:latin typeface="Montserrat SemiBold" panose="00000700000000000000" pitchFamily="2" charset="0"/>
              </a:rPr>
              <a:t>, </a:t>
            </a:r>
            <a:r>
              <a:rPr lang="en-US" sz="1600" dirty="0" err="1">
                <a:latin typeface="Montserrat SemiBold" panose="00000700000000000000" pitchFamily="2" charset="0"/>
              </a:rPr>
              <a:t>Điểm</a:t>
            </a:r>
            <a:r>
              <a:rPr lang="en-US" sz="1600" dirty="0">
                <a:latin typeface="Montserrat SemiBold" panose="00000700000000000000" pitchFamily="2" charset="0"/>
              </a:rPr>
              <a:t> </a:t>
            </a:r>
            <a:r>
              <a:rPr lang="en-US" sz="1600" dirty="0" err="1">
                <a:latin typeface="Montserrat SemiBold" panose="00000700000000000000" pitchFamily="2" charset="0"/>
              </a:rPr>
              <a:t>Yếu</a:t>
            </a:r>
            <a:r>
              <a:rPr lang="en-US" sz="1600" dirty="0">
                <a:latin typeface="Montserrat SemiBold" panose="00000700000000000000" pitchFamily="2" charset="0"/>
              </a:rPr>
              <a:t>)</a:t>
            </a:r>
          </a:p>
          <a:p>
            <a:endParaRPr lang="en-US" dirty="0">
              <a:latin typeface="Montserrat SemiBold" panose="000007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984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309C0-F112-7B2D-AA8A-28522C489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9,100+ Italian Food Icons Stock Illustrations, Royalty-Free Vector Graphics  &amp; Clip Art - iStock">
            <a:extLst>
              <a:ext uri="{FF2B5EF4-FFF2-40B4-BE49-F238E27FC236}">
                <a16:creationId xmlns:a16="http://schemas.microsoft.com/office/drawing/2014/main" id="{E96C529A-D301-3E0F-9E4A-EBE4BD2F2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99" y="0"/>
            <a:ext cx="82296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9,100+ Italian Food Icons Stock Illustrations, Royalty-Free Vector Graphics  &amp; Clip Art - iStock">
            <a:extLst>
              <a:ext uri="{FF2B5EF4-FFF2-40B4-BE49-F238E27FC236}">
                <a16:creationId xmlns:a16="http://schemas.microsoft.com/office/drawing/2014/main" id="{FD0CA2F3-AFFE-917E-E3A9-9CFF1BEFC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2296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Hình ảnh 23">
            <a:extLst>
              <a:ext uri="{FF2B5EF4-FFF2-40B4-BE49-F238E27FC236}">
                <a16:creationId xmlns:a16="http://schemas.microsoft.com/office/drawing/2014/main" id="{9BFB4823-9743-2EE7-B309-FC59E6EF9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616" y="2635053"/>
            <a:ext cx="466790" cy="590632"/>
          </a:xfrm>
          <a:prstGeom prst="rect">
            <a:avLst/>
          </a:prstGeom>
        </p:spPr>
      </p:pic>
      <p:pic>
        <p:nvPicPr>
          <p:cNvPr id="26" name="Hình ảnh 25">
            <a:extLst>
              <a:ext uri="{FF2B5EF4-FFF2-40B4-BE49-F238E27FC236}">
                <a16:creationId xmlns:a16="http://schemas.microsoft.com/office/drawing/2014/main" id="{0B4E7555-AF0E-4484-9357-FC6E456A6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433" y="3032092"/>
            <a:ext cx="466790" cy="590632"/>
          </a:xfrm>
          <a:prstGeom prst="rect">
            <a:avLst/>
          </a:prstGeom>
        </p:spPr>
      </p:pic>
      <p:pic>
        <p:nvPicPr>
          <p:cNvPr id="28" name="Hình ảnh 27">
            <a:extLst>
              <a:ext uri="{FF2B5EF4-FFF2-40B4-BE49-F238E27FC236}">
                <a16:creationId xmlns:a16="http://schemas.microsoft.com/office/drawing/2014/main" id="{CE6214E3-0D90-4056-36C1-DCE4170B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057" y="3585687"/>
            <a:ext cx="466790" cy="590632"/>
          </a:xfrm>
          <a:prstGeom prst="rect">
            <a:avLst/>
          </a:prstGeom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99479EC7-9239-3F99-8656-565DEF27D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611" y="3641517"/>
            <a:ext cx="466790" cy="590632"/>
          </a:xfrm>
          <a:prstGeom prst="rect">
            <a:avLst/>
          </a:prstGeom>
        </p:spPr>
      </p:pic>
      <p:pic>
        <p:nvPicPr>
          <p:cNvPr id="32" name="Hình ảnh 31">
            <a:extLst>
              <a:ext uri="{FF2B5EF4-FFF2-40B4-BE49-F238E27FC236}">
                <a16:creationId xmlns:a16="http://schemas.microsoft.com/office/drawing/2014/main" id="{3C7B6159-D9FD-3F06-FBFC-0C381D14B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442" y="3747180"/>
            <a:ext cx="466790" cy="590632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E94A3AE8-A8AC-1578-8EDD-7B3184C74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11" y="3742646"/>
            <a:ext cx="466790" cy="590632"/>
          </a:xfrm>
          <a:prstGeom prst="rect">
            <a:avLst/>
          </a:prstGeom>
        </p:spPr>
      </p:pic>
      <p:pic>
        <p:nvPicPr>
          <p:cNvPr id="36" name="Hình ảnh 35">
            <a:extLst>
              <a:ext uri="{FF2B5EF4-FFF2-40B4-BE49-F238E27FC236}">
                <a16:creationId xmlns:a16="http://schemas.microsoft.com/office/drawing/2014/main" id="{E571EF04-A9AF-BB6D-F899-20C2A66F1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774" y="3754934"/>
            <a:ext cx="1178240" cy="590632"/>
          </a:xfrm>
          <a:prstGeom prst="rect">
            <a:avLst/>
          </a:prstGeom>
        </p:spPr>
      </p:pic>
      <p:pic>
        <p:nvPicPr>
          <p:cNvPr id="40" name="Hình ảnh 39">
            <a:extLst>
              <a:ext uri="{FF2B5EF4-FFF2-40B4-BE49-F238E27FC236}">
                <a16:creationId xmlns:a16="http://schemas.microsoft.com/office/drawing/2014/main" id="{E777C6FD-6E52-BFFA-0965-28031434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879" y="3754934"/>
            <a:ext cx="785091" cy="921621"/>
          </a:xfrm>
          <a:prstGeom prst="rect">
            <a:avLst/>
          </a:prstGeom>
        </p:spPr>
      </p:pic>
      <p:pic>
        <p:nvPicPr>
          <p:cNvPr id="38" name="Hình ảnh 37">
            <a:extLst>
              <a:ext uri="{FF2B5EF4-FFF2-40B4-BE49-F238E27FC236}">
                <a16:creationId xmlns:a16="http://schemas.microsoft.com/office/drawing/2014/main" id="{5B4F3486-4855-509A-6592-2276BEB3B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182" y="3936833"/>
            <a:ext cx="466790" cy="590632"/>
          </a:xfrm>
          <a:prstGeom prst="rect">
            <a:avLst/>
          </a:prstGeom>
        </p:spPr>
      </p:pic>
      <p:pic>
        <p:nvPicPr>
          <p:cNvPr id="42" name="Hình ảnh 41">
            <a:extLst>
              <a:ext uri="{FF2B5EF4-FFF2-40B4-BE49-F238E27FC236}">
                <a16:creationId xmlns:a16="http://schemas.microsoft.com/office/drawing/2014/main" id="{0D35645B-0AF4-06F2-6C16-88E9463B4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794" y="3754934"/>
            <a:ext cx="785091" cy="590632"/>
          </a:xfrm>
          <a:prstGeom prst="rect">
            <a:avLst/>
          </a:prstGeom>
        </p:spPr>
      </p:pic>
      <p:pic>
        <p:nvPicPr>
          <p:cNvPr id="44" name="Hình ảnh 43">
            <a:extLst>
              <a:ext uri="{FF2B5EF4-FFF2-40B4-BE49-F238E27FC236}">
                <a16:creationId xmlns:a16="http://schemas.microsoft.com/office/drawing/2014/main" id="{16BEF850-9C81-8748-3379-4EAC31530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254" y="3709360"/>
            <a:ext cx="466790" cy="590632"/>
          </a:xfrm>
          <a:prstGeom prst="rect">
            <a:avLst/>
          </a:prstGeom>
        </p:spPr>
      </p:pic>
      <p:pic>
        <p:nvPicPr>
          <p:cNvPr id="46" name="Hình ảnh 45">
            <a:extLst>
              <a:ext uri="{FF2B5EF4-FFF2-40B4-BE49-F238E27FC236}">
                <a16:creationId xmlns:a16="http://schemas.microsoft.com/office/drawing/2014/main" id="{ABDA97B9-0D86-DB15-8BB9-15C916F50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994" y="3653580"/>
            <a:ext cx="757111" cy="590632"/>
          </a:xfrm>
          <a:prstGeom prst="rect">
            <a:avLst/>
          </a:prstGeom>
        </p:spPr>
      </p:pic>
      <p:pic>
        <p:nvPicPr>
          <p:cNvPr id="48" name="Hình ảnh 47">
            <a:extLst>
              <a:ext uri="{FF2B5EF4-FFF2-40B4-BE49-F238E27FC236}">
                <a16:creationId xmlns:a16="http://schemas.microsoft.com/office/drawing/2014/main" id="{505B8C67-C6F8-85E5-4E4E-D9ABDC86C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470" y="3585687"/>
            <a:ext cx="1042510" cy="590632"/>
          </a:xfrm>
          <a:prstGeom prst="rect">
            <a:avLst/>
          </a:prstGeom>
        </p:spPr>
      </p:pic>
      <p:pic>
        <p:nvPicPr>
          <p:cNvPr id="50" name="Hình ảnh 49">
            <a:extLst>
              <a:ext uri="{FF2B5EF4-FFF2-40B4-BE49-F238E27FC236}">
                <a16:creationId xmlns:a16="http://schemas.microsoft.com/office/drawing/2014/main" id="{F20C8F20-A7E7-B05D-5621-179F91ACB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244" y="3732058"/>
            <a:ext cx="466790" cy="590632"/>
          </a:xfrm>
          <a:prstGeom prst="rect">
            <a:avLst/>
          </a:prstGeom>
        </p:spPr>
      </p:pic>
      <p:pic>
        <p:nvPicPr>
          <p:cNvPr id="52" name="Hình ảnh 51">
            <a:extLst>
              <a:ext uri="{FF2B5EF4-FFF2-40B4-BE49-F238E27FC236}">
                <a16:creationId xmlns:a16="http://schemas.microsoft.com/office/drawing/2014/main" id="{476987AC-8313-0AD0-B684-73760D30D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065" y="3590998"/>
            <a:ext cx="785090" cy="993379"/>
          </a:xfrm>
          <a:prstGeom prst="rect">
            <a:avLst/>
          </a:prstGeom>
        </p:spPr>
      </p:pic>
      <p:pic>
        <p:nvPicPr>
          <p:cNvPr id="54" name="Hình ảnh 53">
            <a:extLst>
              <a:ext uri="{FF2B5EF4-FFF2-40B4-BE49-F238E27FC236}">
                <a16:creationId xmlns:a16="http://schemas.microsoft.com/office/drawing/2014/main" id="{14A693D9-B114-A6F7-022D-79D0DF17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575" y="3628605"/>
            <a:ext cx="1018664" cy="716962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C3F37A19-AF34-00D3-05F3-86524EA0267E}"/>
              </a:ext>
            </a:extLst>
          </p:cNvPr>
          <p:cNvSpPr txBox="1"/>
          <p:nvPr/>
        </p:nvSpPr>
        <p:spPr>
          <a:xfrm>
            <a:off x="2774775" y="3646051"/>
            <a:ext cx="66424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Nếu</a:t>
            </a:r>
            <a:r>
              <a:rPr lang="en-US" b="1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Có</a:t>
            </a:r>
            <a:r>
              <a:rPr lang="en-US" b="1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Câu</a:t>
            </a:r>
            <a:r>
              <a:rPr lang="en-US" b="1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Hỏi</a:t>
            </a:r>
            <a:r>
              <a:rPr lang="en-US" b="1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Gì</a:t>
            </a:r>
            <a:r>
              <a:rPr lang="en-US" b="1" dirty="0">
                <a:solidFill>
                  <a:srgbClr val="333333"/>
                </a:solidFill>
                <a:latin typeface="Montserrat Light" panose="00000400000000000000" pitchFamily="2" charset="0"/>
              </a:rPr>
              <a:t> Xin </a:t>
            </a:r>
            <a:r>
              <a:rPr lang="en-US" b="1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Hãy</a:t>
            </a:r>
            <a:r>
              <a:rPr lang="en-US" b="1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Đặt</a:t>
            </a:r>
            <a:r>
              <a:rPr lang="en-US" b="1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Câu</a:t>
            </a:r>
            <a:r>
              <a:rPr lang="en-US" b="1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Hỏi</a:t>
            </a:r>
            <a:endParaRPr lang="en-US" b="1" dirty="0">
              <a:solidFill>
                <a:srgbClr val="333333"/>
              </a:solidFill>
              <a:latin typeface="Montserrat Light" panose="00000400000000000000" pitchFamily="2" charset="0"/>
            </a:endParaRPr>
          </a:p>
        </p:txBody>
      </p:sp>
      <p:pic>
        <p:nvPicPr>
          <p:cNvPr id="56" name="Hình ảnh 55">
            <a:extLst>
              <a:ext uri="{FF2B5EF4-FFF2-40B4-BE49-F238E27FC236}">
                <a16:creationId xmlns:a16="http://schemas.microsoft.com/office/drawing/2014/main" id="{294E6C5F-6698-A0EB-C94B-975D50F0B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152" y="3389795"/>
            <a:ext cx="466790" cy="736238"/>
          </a:xfrm>
          <a:prstGeom prst="rect">
            <a:avLst/>
          </a:prstGeom>
        </p:spPr>
      </p:pic>
      <p:pic>
        <p:nvPicPr>
          <p:cNvPr id="58" name="Hình ảnh 57">
            <a:extLst>
              <a:ext uri="{FF2B5EF4-FFF2-40B4-BE49-F238E27FC236}">
                <a16:creationId xmlns:a16="http://schemas.microsoft.com/office/drawing/2014/main" id="{F88F4FFC-2462-B49A-EF6A-AEDF2722C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305" y="3346201"/>
            <a:ext cx="466790" cy="590632"/>
          </a:xfrm>
          <a:prstGeom prst="rect">
            <a:avLst/>
          </a:prstGeom>
        </p:spPr>
      </p:pic>
      <p:pic>
        <p:nvPicPr>
          <p:cNvPr id="60" name="Hình ảnh 59">
            <a:extLst>
              <a:ext uri="{FF2B5EF4-FFF2-40B4-BE49-F238E27FC236}">
                <a16:creationId xmlns:a16="http://schemas.microsoft.com/office/drawing/2014/main" id="{7986E68D-521F-F3EC-ED03-44BF50B1B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511" y="2639575"/>
            <a:ext cx="625087" cy="590632"/>
          </a:xfrm>
          <a:prstGeom prst="rect">
            <a:avLst/>
          </a:prstGeom>
        </p:spPr>
      </p:pic>
      <p:pic>
        <p:nvPicPr>
          <p:cNvPr id="62" name="Hình ảnh 61">
            <a:extLst>
              <a:ext uri="{FF2B5EF4-FFF2-40B4-BE49-F238E27FC236}">
                <a16:creationId xmlns:a16="http://schemas.microsoft.com/office/drawing/2014/main" id="{4C8650DF-E1DD-19A5-A09F-3DD4F5122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120" y="1735494"/>
            <a:ext cx="704260" cy="1415462"/>
          </a:xfrm>
          <a:prstGeom prst="rect">
            <a:avLst/>
          </a:prstGeom>
        </p:spPr>
      </p:pic>
      <p:pic>
        <p:nvPicPr>
          <p:cNvPr id="1024" name="Hình ảnh 1023">
            <a:extLst>
              <a:ext uri="{FF2B5EF4-FFF2-40B4-BE49-F238E27FC236}">
                <a16:creationId xmlns:a16="http://schemas.microsoft.com/office/drawing/2014/main" id="{5716BE7C-1FBA-C0A8-C845-43EDC1D0B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272" y="1067881"/>
            <a:ext cx="1632761" cy="2065942"/>
          </a:xfrm>
          <a:prstGeom prst="rect">
            <a:avLst/>
          </a:prstGeom>
        </p:spPr>
      </p:pic>
      <p:pic>
        <p:nvPicPr>
          <p:cNvPr id="1027" name="Hình ảnh 1026">
            <a:extLst>
              <a:ext uri="{FF2B5EF4-FFF2-40B4-BE49-F238E27FC236}">
                <a16:creationId xmlns:a16="http://schemas.microsoft.com/office/drawing/2014/main" id="{9E5ABAA3-1A34-F3AF-7285-FEEE1B34F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121" y="1416830"/>
            <a:ext cx="466790" cy="590632"/>
          </a:xfrm>
          <a:prstGeom prst="rect">
            <a:avLst/>
          </a:prstGeom>
        </p:spPr>
      </p:pic>
      <p:pic>
        <p:nvPicPr>
          <p:cNvPr id="1029" name="Hình ảnh 1028">
            <a:extLst>
              <a:ext uri="{FF2B5EF4-FFF2-40B4-BE49-F238E27FC236}">
                <a16:creationId xmlns:a16="http://schemas.microsoft.com/office/drawing/2014/main" id="{042F6B07-DA1A-B213-74DD-EE70F068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659" y="2630388"/>
            <a:ext cx="466790" cy="590632"/>
          </a:xfrm>
          <a:prstGeom prst="rect">
            <a:avLst/>
          </a:prstGeom>
        </p:spPr>
      </p:pic>
      <p:pic>
        <p:nvPicPr>
          <p:cNvPr id="1031" name="Hình ảnh 1030">
            <a:extLst>
              <a:ext uri="{FF2B5EF4-FFF2-40B4-BE49-F238E27FC236}">
                <a16:creationId xmlns:a16="http://schemas.microsoft.com/office/drawing/2014/main" id="{C4B1E059-8131-02F7-434F-A96711F87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85" y="3512611"/>
            <a:ext cx="466790" cy="590632"/>
          </a:xfrm>
          <a:prstGeom prst="rect">
            <a:avLst/>
          </a:prstGeom>
        </p:spPr>
      </p:pic>
      <p:pic>
        <p:nvPicPr>
          <p:cNvPr id="1033" name="Hình ảnh 1032">
            <a:extLst>
              <a:ext uri="{FF2B5EF4-FFF2-40B4-BE49-F238E27FC236}">
                <a16:creationId xmlns:a16="http://schemas.microsoft.com/office/drawing/2014/main" id="{2D289E02-CD86-E051-BB34-73D202D06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224" y="2565691"/>
            <a:ext cx="466790" cy="590632"/>
          </a:xfrm>
          <a:prstGeom prst="rect">
            <a:avLst/>
          </a:prstGeom>
        </p:spPr>
      </p:pic>
      <p:pic>
        <p:nvPicPr>
          <p:cNvPr id="1035" name="Hình ảnh 1034">
            <a:extLst>
              <a:ext uri="{FF2B5EF4-FFF2-40B4-BE49-F238E27FC236}">
                <a16:creationId xmlns:a16="http://schemas.microsoft.com/office/drawing/2014/main" id="{84687C25-24E0-7266-4836-4E19C311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006" y="406709"/>
            <a:ext cx="4218610" cy="1153489"/>
          </a:xfrm>
          <a:prstGeom prst="rect">
            <a:avLst/>
          </a:prstGeom>
        </p:spPr>
      </p:pic>
      <p:pic>
        <p:nvPicPr>
          <p:cNvPr id="1037" name="Hình ảnh 1036">
            <a:extLst>
              <a:ext uri="{FF2B5EF4-FFF2-40B4-BE49-F238E27FC236}">
                <a16:creationId xmlns:a16="http://schemas.microsoft.com/office/drawing/2014/main" id="{78CD92DA-7CEE-A511-1B1F-91D9983D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35" y="882704"/>
            <a:ext cx="466790" cy="590632"/>
          </a:xfrm>
          <a:prstGeom prst="rect">
            <a:avLst/>
          </a:prstGeom>
        </p:spPr>
      </p:pic>
      <p:pic>
        <p:nvPicPr>
          <p:cNvPr id="1041" name="Hình ảnh 1040">
            <a:extLst>
              <a:ext uri="{FF2B5EF4-FFF2-40B4-BE49-F238E27FC236}">
                <a16:creationId xmlns:a16="http://schemas.microsoft.com/office/drawing/2014/main" id="{28958990-5B07-0CE2-C5AE-1492ED4BC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695" y="1467206"/>
            <a:ext cx="1762808" cy="2230490"/>
          </a:xfrm>
          <a:prstGeom prst="rect">
            <a:avLst/>
          </a:prstGeom>
        </p:spPr>
      </p:pic>
      <p:pic>
        <p:nvPicPr>
          <p:cNvPr id="1043" name="Hình ảnh 1042">
            <a:extLst>
              <a:ext uri="{FF2B5EF4-FFF2-40B4-BE49-F238E27FC236}">
                <a16:creationId xmlns:a16="http://schemas.microsoft.com/office/drawing/2014/main" id="{68FE7ECE-B34F-157A-708A-6978DBA9F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563" y="2183752"/>
            <a:ext cx="466790" cy="590632"/>
          </a:xfrm>
          <a:prstGeom prst="rect">
            <a:avLst/>
          </a:prstGeom>
        </p:spPr>
      </p:pic>
      <p:pic>
        <p:nvPicPr>
          <p:cNvPr id="1045" name="Hình ảnh 1044">
            <a:extLst>
              <a:ext uri="{FF2B5EF4-FFF2-40B4-BE49-F238E27FC236}">
                <a16:creationId xmlns:a16="http://schemas.microsoft.com/office/drawing/2014/main" id="{349C7EFE-A8DC-A3A2-26AB-142D63011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563" y="2534392"/>
            <a:ext cx="545164" cy="689799"/>
          </a:xfrm>
          <a:prstGeom prst="rect">
            <a:avLst/>
          </a:prstGeom>
        </p:spPr>
      </p:pic>
      <p:pic>
        <p:nvPicPr>
          <p:cNvPr id="1047" name="Hình ảnh 1046">
            <a:extLst>
              <a:ext uri="{FF2B5EF4-FFF2-40B4-BE49-F238E27FC236}">
                <a16:creationId xmlns:a16="http://schemas.microsoft.com/office/drawing/2014/main" id="{DA0BFC33-84DF-8F94-E33E-AE482300C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020" y="2314153"/>
            <a:ext cx="931542" cy="1000909"/>
          </a:xfrm>
          <a:prstGeom prst="rect">
            <a:avLst/>
          </a:prstGeom>
        </p:spPr>
      </p:pic>
      <p:pic>
        <p:nvPicPr>
          <p:cNvPr id="1049" name="Hình ảnh 1048">
            <a:extLst>
              <a:ext uri="{FF2B5EF4-FFF2-40B4-BE49-F238E27FC236}">
                <a16:creationId xmlns:a16="http://schemas.microsoft.com/office/drawing/2014/main" id="{BA676B93-C513-A4E3-F172-E0632FB55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606" y="2330810"/>
            <a:ext cx="466790" cy="590632"/>
          </a:xfrm>
          <a:prstGeom prst="rect">
            <a:avLst/>
          </a:prstGeom>
        </p:spPr>
      </p:pic>
      <p:pic>
        <p:nvPicPr>
          <p:cNvPr id="1051" name="Hình ảnh 1050">
            <a:extLst>
              <a:ext uri="{FF2B5EF4-FFF2-40B4-BE49-F238E27FC236}">
                <a16:creationId xmlns:a16="http://schemas.microsoft.com/office/drawing/2014/main" id="{7EF75F40-AFDC-2580-A095-AAE025860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177" y="2228768"/>
            <a:ext cx="466790" cy="590632"/>
          </a:xfrm>
          <a:prstGeom prst="rect">
            <a:avLst/>
          </a:prstGeom>
        </p:spPr>
      </p:pic>
      <p:pic>
        <p:nvPicPr>
          <p:cNvPr id="11" name="Hình ảnh 10" descr="Ảnh có chứa văn bản, giày dép, thiết kế, thực phẩm&#10;&#10;Mô tả được tạo tự động">
            <a:extLst>
              <a:ext uri="{FF2B5EF4-FFF2-40B4-BE49-F238E27FC236}">
                <a16:creationId xmlns:a16="http://schemas.microsoft.com/office/drawing/2014/main" id="{D84DD077-E235-6142-D6CE-0B233BB73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16" y="1265098"/>
            <a:ext cx="2380953" cy="2380953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1183C1A-8CDE-9728-2D9E-4E622B30A2D9}"/>
              </a:ext>
            </a:extLst>
          </p:cNvPr>
          <p:cNvSpPr txBox="1"/>
          <p:nvPr/>
        </p:nvSpPr>
        <p:spPr>
          <a:xfrm>
            <a:off x="2774775" y="2999720"/>
            <a:ext cx="66424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Cảm</a:t>
            </a:r>
            <a:r>
              <a:rPr lang="en-US" sz="36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6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Ơn</a:t>
            </a:r>
            <a:r>
              <a:rPr lang="en-US" sz="36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6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Vì</a:t>
            </a:r>
            <a:r>
              <a:rPr lang="en-US" sz="36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6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Đã</a:t>
            </a:r>
            <a:r>
              <a:rPr lang="en-US" sz="36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6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Lắng</a:t>
            </a:r>
            <a:r>
              <a:rPr lang="en-US" sz="36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Nghe</a:t>
            </a:r>
          </a:p>
        </p:txBody>
      </p:sp>
      <p:pic>
        <p:nvPicPr>
          <p:cNvPr id="1057" name="Hình ảnh 1056">
            <a:extLst>
              <a:ext uri="{FF2B5EF4-FFF2-40B4-BE49-F238E27FC236}">
                <a16:creationId xmlns:a16="http://schemas.microsoft.com/office/drawing/2014/main" id="{2912A715-2E59-F9CA-D149-6D325C030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516" y="826198"/>
            <a:ext cx="953350" cy="590632"/>
          </a:xfrm>
          <a:prstGeom prst="rect">
            <a:avLst/>
          </a:prstGeom>
        </p:spPr>
      </p:pic>
      <p:pic>
        <p:nvPicPr>
          <p:cNvPr id="1059" name="Hình ảnh 1058">
            <a:extLst>
              <a:ext uri="{FF2B5EF4-FFF2-40B4-BE49-F238E27FC236}">
                <a16:creationId xmlns:a16="http://schemas.microsoft.com/office/drawing/2014/main" id="{39D5B2BF-2D8C-E83D-E4FC-368DE2D52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3129" y="876574"/>
            <a:ext cx="1394753" cy="590632"/>
          </a:xfrm>
          <a:prstGeom prst="rect">
            <a:avLst/>
          </a:prstGeom>
        </p:spPr>
      </p:pic>
      <p:pic>
        <p:nvPicPr>
          <p:cNvPr id="1039" name="Hình ảnh 1038">
            <a:extLst>
              <a:ext uri="{FF2B5EF4-FFF2-40B4-BE49-F238E27FC236}">
                <a16:creationId xmlns:a16="http://schemas.microsoft.com/office/drawing/2014/main" id="{A5F0A81E-F4A8-F6C7-67C3-53154C27D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015" y="428065"/>
            <a:ext cx="466790" cy="590632"/>
          </a:xfrm>
          <a:prstGeom prst="rect">
            <a:avLst/>
          </a:prstGeom>
        </p:spPr>
      </p:pic>
      <p:pic>
        <p:nvPicPr>
          <p:cNvPr id="1053" name="Hình ảnh 1052">
            <a:extLst>
              <a:ext uri="{FF2B5EF4-FFF2-40B4-BE49-F238E27FC236}">
                <a16:creationId xmlns:a16="http://schemas.microsoft.com/office/drawing/2014/main" id="{9AE4FD20-7B18-D22A-DCBF-9AF563B2E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950" y="390289"/>
            <a:ext cx="1835409" cy="590632"/>
          </a:xfrm>
          <a:prstGeom prst="rect">
            <a:avLst/>
          </a:prstGeom>
        </p:spPr>
      </p:pic>
      <p:pic>
        <p:nvPicPr>
          <p:cNvPr id="1055" name="Hình ảnh 1054">
            <a:extLst>
              <a:ext uri="{FF2B5EF4-FFF2-40B4-BE49-F238E27FC236}">
                <a16:creationId xmlns:a16="http://schemas.microsoft.com/office/drawing/2014/main" id="{381B9CD4-A3CB-F436-C944-82DF85CDE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3130" y="451613"/>
            <a:ext cx="1500630" cy="590632"/>
          </a:xfrm>
          <a:prstGeom prst="rect">
            <a:avLst/>
          </a:prstGeom>
        </p:spPr>
      </p:pic>
      <p:pic>
        <p:nvPicPr>
          <p:cNvPr id="1061" name="Hình ảnh 1060">
            <a:extLst>
              <a:ext uri="{FF2B5EF4-FFF2-40B4-BE49-F238E27FC236}">
                <a16:creationId xmlns:a16="http://schemas.microsoft.com/office/drawing/2014/main" id="{9BABE07A-0FC4-9147-8365-831B09C41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9254" y="696706"/>
            <a:ext cx="466790" cy="590632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38DE576A-E659-228F-A048-1E0BDB406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463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37F13F-04E8-E1E6-54B3-8721728E9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9" y="75096"/>
            <a:ext cx="972546" cy="48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64511D5-B7FA-792A-C8B9-E414CD05F537}"/>
              </a:ext>
            </a:extLst>
          </p:cNvPr>
          <p:cNvSpPr txBox="1"/>
          <p:nvPr/>
        </p:nvSpPr>
        <p:spPr>
          <a:xfrm>
            <a:off x="5684227" y="164347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Home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AD5B094-B338-E2BD-E4FF-D1067F909E05}"/>
              </a:ext>
            </a:extLst>
          </p:cNvPr>
          <p:cNvSpPr txBox="1"/>
          <p:nvPr/>
        </p:nvSpPr>
        <p:spPr>
          <a:xfrm>
            <a:off x="10057380" y="164345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Contact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0A08D59-8B23-A749-08F5-A8EEF1136EC8}"/>
              </a:ext>
            </a:extLst>
          </p:cNvPr>
          <p:cNvSpPr txBox="1"/>
          <p:nvPr/>
        </p:nvSpPr>
        <p:spPr>
          <a:xfrm>
            <a:off x="8497261" y="164346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Kitchen Tips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5ABBAD52-A2C1-3328-1113-843733E205D1}"/>
              </a:ext>
            </a:extLst>
          </p:cNvPr>
          <p:cNvSpPr txBox="1"/>
          <p:nvPr/>
        </p:nvSpPr>
        <p:spPr>
          <a:xfrm>
            <a:off x="6617228" y="164346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Browse Recipes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6CAC809-234E-C460-6F0D-8E73F0F0EB52}"/>
              </a:ext>
            </a:extLst>
          </p:cNvPr>
          <p:cNvSpPr txBox="1"/>
          <p:nvPr/>
        </p:nvSpPr>
        <p:spPr>
          <a:xfrm>
            <a:off x="11175986" y="169936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Sign in</a:t>
            </a:r>
          </a:p>
        </p:txBody>
      </p:sp>
      <p:pic>
        <p:nvPicPr>
          <p:cNvPr id="1065" name="Hình ảnh 1064">
            <a:extLst>
              <a:ext uri="{FF2B5EF4-FFF2-40B4-BE49-F238E27FC236}">
                <a16:creationId xmlns:a16="http://schemas.microsoft.com/office/drawing/2014/main" id="{4AF34EBA-17EA-EE07-FCC9-D86459CEB8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1732" y="2650628"/>
            <a:ext cx="333422" cy="342948"/>
          </a:xfrm>
          <a:prstGeom prst="rect">
            <a:avLst/>
          </a:prstGeom>
        </p:spPr>
      </p:pic>
      <p:pic>
        <p:nvPicPr>
          <p:cNvPr id="1067" name="Hình ảnh 1066">
            <a:extLst>
              <a:ext uri="{FF2B5EF4-FFF2-40B4-BE49-F238E27FC236}">
                <a16:creationId xmlns:a16="http://schemas.microsoft.com/office/drawing/2014/main" id="{5A6510AB-4264-07EA-A28A-82066D3B11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7192" y="3379481"/>
            <a:ext cx="419158" cy="638264"/>
          </a:xfrm>
          <a:prstGeom prst="rect">
            <a:avLst/>
          </a:prstGeom>
        </p:spPr>
      </p:pic>
      <p:pic>
        <p:nvPicPr>
          <p:cNvPr id="1073" name="Hình ảnh 1072">
            <a:extLst>
              <a:ext uri="{FF2B5EF4-FFF2-40B4-BE49-F238E27FC236}">
                <a16:creationId xmlns:a16="http://schemas.microsoft.com/office/drawing/2014/main" id="{A8329DB6-2D63-AE08-52AC-CEE3B65E18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88834">
            <a:off x="8182044" y="4526286"/>
            <a:ext cx="906504" cy="666226"/>
          </a:xfrm>
          <a:prstGeom prst="rect">
            <a:avLst/>
          </a:prstGeom>
        </p:spPr>
      </p:pic>
      <p:pic>
        <p:nvPicPr>
          <p:cNvPr id="1075" name="Hình ảnh 1074">
            <a:extLst>
              <a:ext uri="{FF2B5EF4-FFF2-40B4-BE49-F238E27FC236}">
                <a16:creationId xmlns:a16="http://schemas.microsoft.com/office/drawing/2014/main" id="{8C939E52-4C00-4B34-9D7D-11FC952497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551093">
            <a:off x="7928603" y="5074514"/>
            <a:ext cx="522519" cy="384020"/>
          </a:xfrm>
          <a:prstGeom prst="rect">
            <a:avLst/>
          </a:prstGeom>
        </p:spPr>
      </p:pic>
      <p:pic>
        <p:nvPicPr>
          <p:cNvPr id="1077" name="Hình ảnh 1076">
            <a:extLst>
              <a:ext uri="{FF2B5EF4-FFF2-40B4-BE49-F238E27FC236}">
                <a16:creationId xmlns:a16="http://schemas.microsoft.com/office/drawing/2014/main" id="{9902353F-9ED2-01C6-0644-9A2E7C580B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639712">
            <a:off x="8258581" y="5358080"/>
            <a:ext cx="471696" cy="346668"/>
          </a:xfrm>
          <a:prstGeom prst="rect">
            <a:avLst/>
          </a:prstGeom>
        </p:spPr>
      </p:pic>
      <p:pic>
        <p:nvPicPr>
          <p:cNvPr id="1079" name="Hình ảnh 1078">
            <a:extLst>
              <a:ext uri="{FF2B5EF4-FFF2-40B4-BE49-F238E27FC236}">
                <a16:creationId xmlns:a16="http://schemas.microsoft.com/office/drawing/2014/main" id="{805782FB-3932-71D4-66D0-D635C6E68D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8165997" y="5601946"/>
            <a:ext cx="256039" cy="188173"/>
          </a:xfrm>
          <a:prstGeom prst="rect">
            <a:avLst/>
          </a:prstGeom>
        </p:spPr>
      </p:pic>
      <p:pic>
        <p:nvPicPr>
          <p:cNvPr id="1081" name="Hình ảnh 1080">
            <a:extLst>
              <a:ext uri="{FF2B5EF4-FFF2-40B4-BE49-F238E27FC236}">
                <a16:creationId xmlns:a16="http://schemas.microsoft.com/office/drawing/2014/main" id="{EC1243DE-4A7A-38E5-8547-3D723FC098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13653">
            <a:off x="8556927" y="5371318"/>
            <a:ext cx="313584" cy="230465"/>
          </a:xfrm>
          <a:prstGeom prst="rect">
            <a:avLst/>
          </a:prstGeom>
        </p:spPr>
      </p:pic>
      <p:pic>
        <p:nvPicPr>
          <p:cNvPr id="1083" name="Hình ảnh 1082">
            <a:extLst>
              <a:ext uri="{FF2B5EF4-FFF2-40B4-BE49-F238E27FC236}">
                <a16:creationId xmlns:a16="http://schemas.microsoft.com/office/drawing/2014/main" id="{5AADB5D4-786E-A40E-E44F-268DB72A98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8357" y="5116307"/>
            <a:ext cx="209579" cy="171474"/>
          </a:xfrm>
          <a:prstGeom prst="rect">
            <a:avLst/>
          </a:prstGeom>
        </p:spPr>
      </p:pic>
      <p:pic>
        <p:nvPicPr>
          <p:cNvPr id="1085" name="Hình ảnh 1084">
            <a:extLst>
              <a:ext uri="{FF2B5EF4-FFF2-40B4-BE49-F238E27FC236}">
                <a16:creationId xmlns:a16="http://schemas.microsoft.com/office/drawing/2014/main" id="{E44F1893-4DEA-094D-65CE-CF9BEAA2B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1265" y="5216934"/>
            <a:ext cx="209579" cy="171474"/>
          </a:xfrm>
          <a:prstGeom prst="rect">
            <a:avLst/>
          </a:prstGeom>
        </p:spPr>
      </p:pic>
      <p:pic>
        <p:nvPicPr>
          <p:cNvPr id="1086" name="Hình ảnh 1085">
            <a:extLst>
              <a:ext uri="{FF2B5EF4-FFF2-40B4-BE49-F238E27FC236}">
                <a16:creationId xmlns:a16="http://schemas.microsoft.com/office/drawing/2014/main" id="{1F6919DE-F288-C3AE-4DE3-97100FF4CD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84410" y="3676072"/>
            <a:ext cx="609685" cy="724001"/>
          </a:xfrm>
          <a:prstGeom prst="rect">
            <a:avLst/>
          </a:prstGeom>
        </p:spPr>
      </p:pic>
      <p:pic>
        <p:nvPicPr>
          <p:cNvPr id="1087" name="Hình ảnh 1086">
            <a:extLst>
              <a:ext uri="{FF2B5EF4-FFF2-40B4-BE49-F238E27FC236}">
                <a16:creationId xmlns:a16="http://schemas.microsoft.com/office/drawing/2014/main" id="{8D8F3C9A-F85F-E5F2-FCA4-FBECCFA154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4837533">
            <a:off x="9119067" y="3367487"/>
            <a:ext cx="733527" cy="857370"/>
          </a:xfrm>
          <a:prstGeom prst="rect">
            <a:avLst/>
          </a:prstGeom>
        </p:spPr>
      </p:pic>
      <p:pic>
        <p:nvPicPr>
          <p:cNvPr id="1090" name="Hình ảnh 1089">
            <a:extLst>
              <a:ext uri="{FF2B5EF4-FFF2-40B4-BE49-F238E27FC236}">
                <a16:creationId xmlns:a16="http://schemas.microsoft.com/office/drawing/2014/main" id="{4383B293-A722-3635-47A1-EE8539F869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855974">
            <a:off x="2970038" y="2324130"/>
            <a:ext cx="346488" cy="527607"/>
          </a:xfrm>
          <a:prstGeom prst="rect">
            <a:avLst/>
          </a:prstGeom>
        </p:spPr>
      </p:pic>
      <p:pic>
        <p:nvPicPr>
          <p:cNvPr id="1091" name="Hình ảnh 1090">
            <a:extLst>
              <a:ext uri="{FF2B5EF4-FFF2-40B4-BE49-F238E27FC236}">
                <a16:creationId xmlns:a16="http://schemas.microsoft.com/office/drawing/2014/main" id="{210694ED-6C0C-B315-90E8-76284BB018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94180">
            <a:off x="3286987" y="2104825"/>
            <a:ext cx="471696" cy="346668"/>
          </a:xfrm>
          <a:prstGeom prst="rect">
            <a:avLst/>
          </a:prstGeom>
        </p:spPr>
      </p:pic>
      <p:pic>
        <p:nvPicPr>
          <p:cNvPr id="1095" name="Hình ảnh 1094">
            <a:extLst>
              <a:ext uri="{FF2B5EF4-FFF2-40B4-BE49-F238E27FC236}">
                <a16:creationId xmlns:a16="http://schemas.microsoft.com/office/drawing/2014/main" id="{BD48321C-8707-817A-681F-6CE1F68C14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762864">
            <a:off x="5163523" y="624080"/>
            <a:ext cx="1771897" cy="1066949"/>
          </a:xfrm>
          <a:prstGeom prst="rect">
            <a:avLst/>
          </a:prstGeom>
        </p:spPr>
      </p:pic>
      <p:pic>
        <p:nvPicPr>
          <p:cNvPr id="1092" name="Hình ảnh 1091">
            <a:extLst>
              <a:ext uri="{FF2B5EF4-FFF2-40B4-BE49-F238E27FC236}">
                <a16:creationId xmlns:a16="http://schemas.microsoft.com/office/drawing/2014/main" id="{B4B732BC-D40C-7C7D-A418-485B6F18B6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791538">
            <a:off x="11361086" y="958846"/>
            <a:ext cx="471696" cy="346668"/>
          </a:xfrm>
          <a:prstGeom prst="rect">
            <a:avLst/>
          </a:prstGeom>
        </p:spPr>
      </p:pic>
      <p:pic>
        <p:nvPicPr>
          <p:cNvPr id="1097" name="Hình ảnh 1096">
            <a:extLst>
              <a:ext uri="{FF2B5EF4-FFF2-40B4-BE49-F238E27FC236}">
                <a16:creationId xmlns:a16="http://schemas.microsoft.com/office/drawing/2014/main" id="{CF859704-83A1-CCE7-5ADC-BECD16F80A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3352532">
            <a:off x="6833486" y="1505414"/>
            <a:ext cx="2371006" cy="1386992"/>
          </a:xfrm>
          <a:prstGeom prst="rect">
            <a:avLst/>
          </a:prstGeom>
        </p:spPr>
      </p:pic>
      <p:pic>
        <p:nvPicPr>
          <p:cNvPr id="1098" name="Hình ảnh 1097">
            <a:extLst>
              <a:ext uri="{FF2B5EF4-FFF2-40B4-BE49-F238E27FC236}">
                <a16:creationId xmlns:a16="http://schemas.microsoft.com/office/drawing/2014/main" id="{2D57BB8F-2DBA-B32B-2241-B3797DB9A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375445">
            <a:off x="10207156" y="1124216"/>
            <a:ext cx="333422" cy="342948"/>
          </a:xfrm>
          <a:prstGeom prst="rect">
            <a:avLst/>
          </a:prstGeom>
        </p:spPr>
      </p:pic>
      <p:pic>
        <p:nvPicPr>
          <p:cNvPr id="1099" name="Hình ảnh 1098">
            <a:extLst>
              <a:ext uri="{FF2B5EF4-FFF2-40B4-BE49-F238E27FC236}">
                <a16:creationId xmlns:a16="http://schemas.microsoft.com/office/drawing/2014/main" id="{AF5B42B7-4989-C342-5DCA-FC5C5FAAEF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375445">
            <a:off x="10657622" y="642845"/>
            <a:ext cx="419158" cy="638264"/>
          </a:xfrm>
          <a:prstGeom prst="rect">
            <a:avLst/>
          </a:prstGeom>
        </p:spPr>
      </p:pic>
      <p:pic>
        <p:nvPicPr>
          <p:cNvPr id="1100" name="Hình ảnh 1099">
            <a:extLst>
              <a:ext uri="{FF2B5EF4-FFF2-40B4-BE49-F238E27FC236}">
                <a16:creationId xmlns:a16="http://schemas.microsoft.com/office/drawing/2014/main" id="{05399E0A-95C4-687C-D9A0-992AA8D90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231419">
            <a:off x="7143484" y="937934"/>
            <a:ext cx="346488" cy="527607"/>
          </a:xfrm>
          <a:prstGeom prst="rect">
            <a:avLst/>
          </a:prstGeom>
        </p:spPr>
      </p:pic>
      <p:pic>
        <p:nvPicPr>
          <p:cNvPr id="1101" name="Hình ảnh 1100">
            <a:extLst>
              <a:ext uri="{FF2B5EF4-FFF2-40B4-BE49-F238E27FC236}">
                <a16:creationId xmlns:a16="http://schemas.microsoft.com/office/drawing/2014/main" id="{E497A6D9-1B81-9A45-6BB9-E8FDB56893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169625">
            <a:off x="8259157" y="1017571"/>
            <a:ext cx="471696" cy="34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6CFD29-CA37-1432-D565-339F480C3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71A56F55-EC51-0032-AB1C-00C8BD28F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63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36CD07-8975-3711-32B4-7C4700EC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9" y="75096"/>
            <a:ext cx="972546" cy="48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771D8F4-B672-2EEA-68FC-017980AB579D}"/>
              </a:ext>
            </a:extLst>
          </p:cNvPr>
          <p:cNvSpPr txBox="1"/>
          <p:nvPr/>
        </p:nvSpPr>
        <p:spPr>
          <a:xfrm>
            <a:off x="5684227" y="164347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Home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7B1C9C0-C0B9-5AAB-01B1-BB23E4DA8922}"/>
              </a:ext>
            </a:extLst>
          </p:cNvPr>
          <p:cNvSpPr txBox="1"/>
          <p:nvPr/>
        </p:nvSpPr>
        <p:spPr>
          <a:xfrm>
            <a:off x="11175986" y="169936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Sign in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EC8CB54C-49B2-95F7-CF04-03367178B509}"/>
              </a:ext>
            </a:extLst>
          </p:cNvPr>
          <p:cNvSpPr txBox="1"/>
          <p:nvPr/>
        </p:nvSpPr>
        <p:spPr>
          <a:xfrm>
            <a:off x="10057380" y="164345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Contact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FDF22C2-CFC6-B971-B345-01BFD56D7E4E}"/>
              </a:ext>
            </a:extLst>
          </p:cNvPr>
          <p:cNvSpPr txBox="1"/>
          <p:nvPr/>
        </p:nvSpPr>
        <p:spPr>
          <a:xfrm>
            <a:off x="8497261" y="164346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Kitchen Tips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04105D31-00E2-54BB-4B1C-E5C09B616994}"/>
              </a:ext>
            </a:extLst>
          </p:cNvPr>
          <p:cNvSpPr txBox="1"/>
          <p:nvPr/>
        </p:nvSpPr>
        <p:spPr>
          <a:xfrm>
            <a:off x="6617228" y="164346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Browse Recipes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75BB74B-B3E8-B6B4-B547-BE36E0122D4D}"/>
              </a:ext>
            </a:extLst>
          </p:cNvPr>
          <p:cNvSpPr txBox="1"/>
          <p:nvPr/>
        </p:nvSpPr>
        <p:spPr>
          <a:xfrm>
            <a:off x="3825987" y="748877"/>
            <a:ext cx="4540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Giới</a:t>
            </a:r>
            <a:r>
              <a:rPr lang="en-US" sz="32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Thiệu</a:t>
            </a:r>
            <a:r>
              <a:rPr lang="en-US" sz="32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Về</a:t>
            </a:r>
            <a:r>
              <a:rPr lang="en-US" sz="32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Dự</a:t>
            </a:r>
            <a:r>
              <a:rPr lang="en-US" sz="32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Án</a:t>
            </a:r>
            <a:endParaRPr lang="en-US" sz="3200" b="1" dirty="0">
              <a:solidFill>
                <a:srgbClr val="333333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E0C88B77-05C4-700F-96CB-1D6004A1C9A5}"/>
              </a:ext>
            </a:extLst>
          </p:cNvPr>
          <p:cNvSpPr/>
          <p:nvPr/>
        </p:nvSpPr>
        <p:spPr>
          <a:xfrm>
            <a:off x="615992" y="1436199"/>
            <a:ext cx="5821968" cy="1663998"/>
          </a:xfrm>
          <a:prstGeom prst="roundRect">
            <a:avLst>
              <a:gd name="adj" fmla="val 9469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latin typeface="Montserrat SemiBold" panose="00000700000000000000" pitchFamily="2" charset="0"/>
              </a:rPr>
              <a:t>Mục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Tiêu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Của</a:t>
            </a:r>
            <a:r>
              <a:rPr lang="en-US" dirty="0">
                <a:latin typeface="Montserrat SemiBold" panose="00000700000000000000" pitchFamily="2" charset="0"/>
              </a:rPr>
              <a:t> Trang Web</a:t>
            </a:r>
          </a:p>
          <a:p>
            <a:r>
              <a:rPr lang="en-US" dirty="0" err="1">
                <a:latin typeface="Montserrat Light" panose="00000400000000000000" pitchFamily="2" charset="0"/>
              </a:rPr>
              <a:t>Giúp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mọi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người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tìm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hiểu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dễ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dàng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hơn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về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các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món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ăn</a:t>
            </a:r>
            <a:r>
              <a:rPr lang="en-US" dirty="0">
                <a:latin typeface="Montserrat Light" panose="00000400000000000000" pitchFamily="2" charset="0"/>
              </a:rPr>
              <a:t> Ý qua </a:t>
            </a:r>
            <a:r>
              <a:rPr lang="en-US" dirty="0" err="1">
                <a:latin typeface="Montserrat Light" panose="00000400000000000000" pitchFamily="2" charset="0"/>
              </a:rPr>
              <a:t>các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bài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viết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giới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thiệu</a:t>
            </a:r>
            <a:r>
              <a:rPr lang="en-US" dirty="0">
                <a:latin typeface="Montserrat Light" panose="00000400000000000000" pitchFamily="2" charset="0"/>
              </a:rPr>
              <a:t>, </a:t>
            </a:r>
            <a:r>
              <a:rPr lang="en-US" dirty="0" err="1">
                <a:latin typeface="Montserrat Light" panose="00000400000000000000" pitchFamily="2" charset="0"/>
              </a:rPr>
              <a:t>hướng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dẫn</a:t>
            </a:r>
            <a:r>
              <a:rPr lang="en-US" dirty="0">
                <a:latin typeface="Montserrat Light" panose="00000400000000000000" pitchFamily="2" charset="0"/>
              </a:rPr>
              <a:t>, </a:t>
            </a:r>
            <a:r>
              <a:rPr lang="en-US" dirty="0" err="1">
                <a:latin typeface="Montserrat Light" panose="00000400000000000000" pitchFamily="2" charset="0"/>
              </a:rPr>
              <a:t>nguyên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liệu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và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lưu</a:t>
            </a:r>
            <a:r>
              <a:rPr lang="en-US" dirty="0">
                <a:latin typeface="Montserrat Light" panose="00000400000000000000" pitchFamily="2" charset="0"/>
              </a:rPr>
              <a:t> ý </a:t>
            </a:r>
            <a:r>
              <a:rPr lang="en-US" dirty="0" err="1">
                <a:latin typeface="Montserrat Light" panose="00000400000000000000" pitchFamily="2" charset="0"/>
              </a:rPr>
              <a:t>khi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chế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biến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thực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hiện</a:t>
            </a:r>
            <a:r>
              <a:rPr lang="en-US" dirty="0">
                <a:latin typeface="Montserrat Light" panose="00000400000000000000" pitchFamily="2" charset="0"/>
              </a:rPr>
              <a:t>.</a:t>
            </a:r>
          </a:p>
        </p:txBody>
      </p:sp>
      <p:sp>
        <p:nvSpPr>
          <p:cNvPr id="13" name="Hình chữ nhật: Góc Tròn 12">
            <a:extLst>
              <a:ext uri="{FF2B5EF4-FFF2-40B4-BE49-F238E27FC236}">
                <a16:creationId xmlns:a16="http://schemas.microsoft.com/office/drawing/2014/main" id="{A2DC8541-3EE4-E2EB-60A1-E0F48147F93C}"/>
              </a:ext>
            </a:extLst>
          </p:cNvPr>
          <p:cNvSpPr/>
          <p:nvPr/>
        </p:nvSpPr>
        <p:spPr>
          <a:xfrm>
            <a:off x="3150109" y="2911151"/>
            <a:ext cx="5821967" cy="1735494"/>
          </a:xfrm>
          <a:prstGeom prst="roundRect">
            <a:avLst>
              <a:gd name="adj" fmla="val 9469"/>
            </a:avLst>
          </a:prstGeom>
          <a:solidFill>
            <a:schemeClr val="bg1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vi-VN" dirty="0">
                <a:solidFill>
                  <a:srgbClr val="333333"/>
                </a:solidFill>
                <a:latin typeface="Montserrat SemiBold" panose="00000700000000000000" pitchFamily="2" charset="0"/>
              </a:rPr>
              <a:t>Đối Tượng Người Dùng</a:t>
            </a:r>
            <a:endParaRPr lang="en-US" dirty="0">
              <a:solidFill>
                <a:srgbClr val="333333"/>
              </a:solidFill>
              <a:latin typeface="Montserrat SemiBold" panose="00000700000000000000" pitchFamily="2" charset="0"/>
            </a:endParaRPr>
          </a:p>
          <a:p>
            <a:pPr algn="ctr"/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Đối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tượng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của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trang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web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là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hướng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đến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những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bà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nội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trợ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hoặc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người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yêu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thích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nấu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ăn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muốn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tìm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hiểu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và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học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cách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chế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biến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những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món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ăn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kiểu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Ý.</a:t>
            </a:r>
          </a:p>
        </p:txBody>
      </p:sp>
      <p:sp>
        <p:nvSpPr>
          <p:cNvPr id="14" name="Hình chữ nhật: Góc Tròn 13">
            <a:extLst>
              <a:ext uri="{FF2B5EF4-FFF2-40B4-BE49-F238E27FC236}">
                <a16:creationId xmlns:a16="http://schemas.microsoft.com/office/drawing/2014/main" id="{2279FD84-E790-17B5-669A-CBA6EB10FAEB}"/>
              </a:ext>
            </a:extLst>
          </p:cNvPr>
          <p:cNvSpPr/>
          <p:nvPr/>
        </p:nvSpPr>
        <p:spPr>
          <a:xfrm>
            <a:off x="5467739" y="4471369"/>
            <a:ext cx="6495819" cy="2066278"/>
          </a:xfrm>
          <a:prstGeom prst="roundRect">
            <a:avLst>
              <a:gd name="adj" fmla="val 9469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>
                <a:latin typeface="Montserrat SemiBold" panose="00000700000000000000" pitchFamily="2" charset="0"/>
              </a:rPr>
              <a:t>Lý Do Chọn Món Ý</a:t>
            </a:r>
          </a:p>
          <a:p>
            <a:r>
              <a:rPr lang="vi-VN" dirty="0">
                <a:latin typeface="Montserrat Light" panose="00000400000000000000" pitchFamily="2" charset="0"/>
              </a:rPr>
              <a:t>Là một người Việt yêu thích ẩm thực Ý, tôi chọn món Ý vì sự tinh tế trong hương vị và cách chế biến đa dạng, dễ tiếp cận. Tôi mong muốn lan tỏa niềm </a:t>
            </a:r>
            <a:r>
              <a:rPr lang="vi-VN" dirty="0" err="1">
                <a:latin typeface="Montserrat Light" panose="00000400000000000000" pitchFamily="2" charset="0"/>
              </a:rPr>
              <a:t>đam</a:t>
            </a:r>
            <a:r>
              <a:rPr lang="vi-VN" dirty="0">
                <a:latin typeface="Montserrat Light" panose="00000400000000000000" pitchFamily="2" charset="0"/>
              </a:rPr>
              <a:t> mê này và giúp mọi người khám phá những món ăn đặc trưng của Ý một cách đơn giản và thú vị.</a:t>
            </a:r>
            <a:endParaRPr lang="en-US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59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E94C6-2052-A57C-03E2-5AD36FE47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ình chữ nhật: Góc Tròn 13">
            <a:extLst>
              <a:ext uri="{FF2B5EF4-FFF2-40B4-BE49-F238E27FC236}">
                <a16:creationId xmlns:a16="http://schemas.microsoft.com/office/drawing/2014/main" id="{2D3959CC-64C1-A0A1-4A53-B84BED1E4742}"/>
              </a:ext>
            </a:extLst>
          </p:cNvPr>
          <p:cNvSpPr/>
          <p:nvPr/>
        </p:nvSpPr>
        <p:spPr>
          <a:xfrm>
            <a:off x="821094" y="1565843"/>
            <a:ext cx="5365102" cy="1224010"/>
          </a:xfrm>
          <a:prstGeom prst="roundRect">
            <a:avLst>
              <a:gd name="adj" fmla="val 9469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>
                <a:latin typeface="Montserrat SemiBold" panose="00000700000000000000" pitchFamily="2" charset="0"/>
              </a:rPr>
              <a:t>Lý Do Chọn Món Ý</a:t>
            </a:r>
          </a:p>
          <a:p>
            <a:r>
              <a:rPr lang="vi-VN" dirty="0">
                <a:latin typeface="Montserrat Light" panose="00000400000000000000" pitchFamily="2" charset="0"/>
              </a:rPr>
              <a:t>Là một người Việt yêu thích ẩm thực Ý, tôi chọn món Ý vì sự tinh tế trong hương vị và cách chế biến đa dạng, dễ tiếp cận. Tôi mong muốn lan tỏa niềm </a:t>
            </a:r>
            <a:r>
              <a:rPr lang="vi-VN" dirty="0" err="1">
                <a:latin typeface="Montserrat Light" panose="00000400000000000000" pitchFamily="2" charset="0"/>
              </a:rPr>
              <a:t>đam</a:t>
            </a:r>
            <a:r>
              <a:rPr lang="vi-VN" dirty="0">
                <a:latin typeface="Montserrat Light" panose="00000400000000000000" pitchFamily="2" charset="0"/>
              </a:rPr>
              <a:t> mê này và giúp mọi người khám phá những món ăn đặc trưng của Ý một cách đơn giản và thú vị.</a:t>
            </a:r>
            <a:endParaRPr lang="en-US" dirty="0">
              <a:latin typeface="Montserrat Light" panose="00000400000000000000" pitchFamily="2" charset="0"/>
            </a:endParaRPr>
          </a:p>
        </p:txBody>
      </p:sp>
      <p:sp>
        <p:nvSpPr>
          <p:cNvPr id="13" name="Hình chữ nhật: Góc Tròn 12">
            <a:extLst>
              <a:ext uri="{FF2B5EF4-FFF2-40B4-BE49-F238E27FC236}">
                <a16:creationId xmlns:a16="http://schemas.microsoft.com/office/drawing/2014/main" id="{58E25D91-4CF9-CA6F-BCDE-046BF557C1A6}"/>
              </a:ext>
            </a:extLst>
          </p:cNvPr>
          <p:cNvSpPr/>
          <p:nvPr/>
        </p:nvSpPr>
        <p:spPr>
          <a:xfrm>
            <a:off x="699795" y="1565843"/>
            <a:ext cx="5635691" cy="1498606"/>
          </a:xfrm>
          <a:prstGeom prst="roundRect">
            <a:avLst>
              <a:gd name="adj" fmla="val 9469"/>
            </a:avLst>
          </a:prstGeom>
          <a:solidFill>
            <a:schemeClr val="bg1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vi-VN" dirty="0">
                <a:solidFill>
                  <a:srgbClr val="333333"/>
                </a:solidFill>
                <a:latin typeface="Montserrat SemiBold" panose="00000700000000000000" pitchFamily="2" charset="0"/>
              </a:rPr>
              <a:t>Đối Tượng Người Dùng</a:t>
            </a:r>
            <a:endParaRPr lang="en-US" dirty="0">
              <a:solidFill>
                <a:srgbClr val="333333"/>
              </a:solidFill>
              <a:latin typeface="Montserrat SemiBold" panose="00000700000000000000" pitchFamily="2" charset="0"/>
            </a:endParaRPr>
          </a:p>
          <a:p>
            <a:pPr algn="ctr"/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Đối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tượng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của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trang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web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là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hướng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đến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những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bà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nội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trợ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hoặc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người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yêu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thích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nấu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ăn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muốn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tìm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hiểu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và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học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cách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chế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biến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những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món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ăn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kiểu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Ý.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194C67D2-33AE-92C6-3C42-A67D1EC43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63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9EB8A0-F411-3A53-E47B-06DDA30B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9" y="75096"/>
            <a:ext cx="972546" cy="48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E94B38E-055E-2C5E-C51B-976CA988DD15}"/>
              </a:ext>
            </a:extLst>
          </p:cNvPr>
          <p:cNvSpPr txBox="1"/>
          <p:nvPr/>
        </p:nvSpPr>
        <p:spPr>
          <a:xfrm>
            <a:off x="5684227" y="164347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Home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59CB020-E59B-088E-99A1-7873042A4E48}"/>
              </a:ext>
            </a:extLst>
          </p:cNvPr>
          <p:cNvSpPr txBox="1"/>
          <p:nvPr/>
        </p:nvSpPr>
        <p:spPr>
          <a:xfrm>
            <a:off x="11175986" y="169936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Sign in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D88689A2-96F6-34FF-7CD0-147AD9E39105}"/>
              </a:ext>
            </a:extLst>
          </p:cNvPr>
          <p:cNvSpPr txBox="1"/>
          <p:nvPr/>
        </p:nvSpPr>
        <p:spPr>
          <a:xfrm>
            <a:off x="10057380" y="164345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Contact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584150F-7BD1-6ACA-2FC4-562C4CD96445}"/>
              </a:ext>
            </a:extLst>
          </p:cNvPr>
          <p:cNvSpPr txBox="1"/>
          <p:nvPr/>
        </p:nvSpPr>
        <p:spPr>
          <a:xfrm>
            <a:off x="8497261" y="164346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Kitchen Tips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88FAC99-2568-27F4-6643-B870FCB270D6}"/>
              </a:ext>
            </a:extLst>
          </p:cNvPr>
          <p:cNvSpPr txBox="1"/>
          <p:nvPr/>
        </p:nvSpPr>
        <p:spPr>
          <a:xfrm>
            <a:off x="6617228" y="164346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Browse Recipes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26DC2EB-1945-AF19-0066-E99179509E6B}"/>
              </a:ext>
            </a:extLst>
          </p:cNvPr>
          <p:cNvSpPr txBox="1"/>
          <p:nvPr/>
        </p:nvSpPr>
        <p:spPr>
          <a:xfrm>
            <a:off x="3825987" y="748877"/>
            <a:ext cx="4540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Giới</a:t>
            </a:r>
            <a:r>
              <a:rPr lang="en-US" sz="32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Thiệu</a:t>
            </a:r>
            <a:r>
              <a:rPr lang="en-US" sz="32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Về</a:t>
            </a:r>
            <a:r>
              <a:rPr lang="en-US" sz="32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Dự</a:t>
            </a:r>
            <a:r>
              <a:rPr lang="en-US" sz="32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Án</a:t>
            </a:r>
            <a:endParaRPr lang="en-US" sz="3200" b="1" dirty="0">
              <a:solidFill>
                <a:srgbClr val="333333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579E04D8-5F84-B8B1-D416-BD1FA71AF768}"/>
              </a:ext>
            </a:extLst>
          </p:cNvPr>
          <p:cNvSpPr/>
          <p:nvPr/>
        </p:nvSpPr>
        <p:spPr>
          <a:xfrm>
            <a:off x="615992" y="1436199"/>
            <a:ext cx="5821968" cy="1663998"/>
          </a:xfrm>
          <a:prstGeom prst="roundRect">
            <a:avLst>
              <a:gd name="adj" fmla="val 9469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latin typeface="Montserrat SemiBold" panose="00000700000000000000" pitchFamily="2" charset="0"/>
              </a:rPr>
              <a:t>Mục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Tiêu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Của</a:t>
            </a:r>
            <a:r>
              <a:rPr lang="en-US" dirty="0">
                <a:latin typeface="Montserrat SemiBold" panose="00000700000000000000" pitchFamily="2" charset="0"/>
              </a:rPr>
              <a:t> Trang Web</a:t>
            </a:r>
          </a:p>
          <a:p>
            <a:r>
              <a:rPr lang="en-US" dirty="0" err="1">
                <a:latin typeface="Montserrat Light" panose="00000400000000000000" pitchFamily="2" charset="0"/>
              </a:rPr>
              <a:t>Giúp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mọi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người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tìm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hiểu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dễ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dàng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hơn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về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các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món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ăn</a:t>
            </a:r>
            <a:r>
              <a:rPr lang="en-US" dirty="0">
                <a:latin typeface="Montserrat Light" panose="00000400000000000000" pitchFamily="2" charset="0"/>
              </a:rPr>
              <a:t> Ý qua </a:t>
            </a:r>
            <a:r>
              <a:rPr lang="en-US" dirty="0" err="1">
                <a:latin typeface="Montserrat Light" panose="00000400000000000000" pitchFamily="2" charset="0"/>
              </a:rPr>
              <a:t>các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bài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viết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giới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thiệu</a:t>
            </a:r>
            <a:r>
              <a:rPr lang="en-US" dirty="0">
                <a:latin typeface="Montserrat Light" panose="00000400000000000000" pitchFamily="2" charset="0"/>
              </a:rPr>
              <a:t>, </a:t>
            </a:r>
            <a:r>
              <a:rPr lang="en-US" dirty="0" err="1">
                <a:latin typeface="Montserrat Light" panose="00000400000000000000" pitchFamily="2" charset="0"/>
              </a:rPr>
              <a:t>hướng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dẫn</a:t>
            </a:r>
            <a:r>
              <a:rPr lang="en-US" dirty="0">
                <a:latin typeface="Montserrat Light" panose="00000400000000000000" pitchFamily="2" charset="0"/>
              </a:rPr>
              <a:t>, </a:t>
            </a:r>
            <a:r>
              <a:rPr lang="en-US" dirty="0" err="1">
                <a:latin typeface="Montserrat Light" panose="00000400000000000000" pitchFamily="2" charset="0"/>
              </a:rPr>
              <a:t>nguyên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liệu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và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lưu</a:t>
            </a:r>
            <a:r>
              <a:rPr lang="en-US" dirty="0">
                <a:latin typeface="Montserrat Light" panose="00000400000000000000" pitchFamily="2" charset="0"/>
              </a:rPr>
              <a:t> ý </a:t>
            </a:r>
            <a:r>
              <a:rPr lang="en-US" dirty="0" err="1">
                <a:latin typeface="Montserrat Light" panose="00000400000000000000" pitchFamily="2" charset="0"/>
              </a:rPr>
              <a:t>khi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chế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biến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thực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hiện</a:t>
            </a:r>
            <a:r>
              <a:rPr lang="en-US" dirty="0">
                <a:latin typeface="Montserrat Light" panose="000004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1690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962A0-0CC2-D960-26DB-9F4F814EB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A16AB2AA-96C9-C95E-77E4-4F83A7E536D0}"/>
              </a:ext>
            </a:extLst>
          </p:cNvPr>
          <p:cNvSpPr/>
          <p:nvPr/>
        </p:nvSpPr>
        <p:spPr>
          <a:xfrm>
            <a:off x="1102265" y="1467620"/>
            <a:ext cx="4972824" cy="1512418"/>
          </a:xfrm>
          <a:prstGeom prst="roundRect">
            <a:avLst>
              <a:gd name="adj" fmla="val 9469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>
                <a:latin typeface="Montserrat SemiBold" panose="00000700000000000000" pitchFamily="2" charset="0"/>
              </a:rPr>
              <a:t>Lý Do Chọn Món Ý</a:t>
            </a:r>
          </a:p>
          <a:p>
            <a:r>
              <a:rPr lang="vi-VN" dirty="0">
                <a:latin typeface="Montserrat Light" panose="00000400000000000000" pitchFamily="2" charset="0"/>
              </a:rPr>
              <a:t>Là một người Việt yêu thích ẩm thực Ý, tôi chọn món Ý vì sự tinh tế trong hương vị và cách chế biến đa dạng, dễ tiếp cận. Tôi mong muốn lan tỏa niềm </a:t>
            </a:r>
            <a:r>
              <a:rPr lang="vi-VN" dirty="0" err="1">
                <a:latin typeface="Montserrat Light" panose="00000400000000000000" pitchFamily="2" charset="0"/>
              </a:rPr>
              <a:t>đam</a:t>
            </a:r>
            <a:r>
              <a:rPr lang="vi-VN" dirty="0">
                <a:latin typeface="Montserrat Light" panose="00000400000000000000" pitchFamily="2" charset="0"/>
              </a:rPr>
              <a:t> mê này và giúp mọi người khám phá những món ăn đặc trưng của Ý một cách đơn giản và thú vị.</a:t>
            </a:r>
            <a:endParaRPr lang="en-US" dirty="0">
              <a:latin typeface="Montserrat Light" panose="00000400000000000000" pitchFamily="2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17364213-0090-788B-3D58-9B3982638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63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16A4B9-0F86-9977-7FF2-6E0158DE0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9" y="75096"/>
            <a:ext cx="972546" cy="48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F38E616-EBFF-BD50-E440-B1494A818D7B}"/>
              </a:ext>
            </a:extLst>
          </p:cNvPr>
          <p:cNvSpPr txBox="1"/>
          <p:nvPr/>
        </p:nvSpPr>
        <p:spPr>
          <a:xfrm>
            <a:off x="5684227" y="164347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Home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0D2D1BB-FFFA-4FDC-8383-98C97641DC9A}"/>
              </a:ext>
            </a:extLst>
          </p:cNvPr>
          <p:cNvSpPr txBox="1"/>
          <p:nvPr/>
        </p:nvSpPr>
        <p:spPr>
          <a:xfrm>
            <a:off x="11175986" y="169936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Sign in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D6EA5113-D268-E521-903B-BB2362137ECB}"/>
              </a:ext>
            </a:extLst>
          </p:cNvPr>
          <p:cNvSpPr txBox="1"/>
          <p:nvPr/>
        </p:nvSpPr>
        <p:spPr>
          <a:xfrm>
            <a:off x="10057380" y="164345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Contact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86F489C-04AD-150F-4E57-EEF5DE6FD1A4}"/>
              </a:ext>
            </a:extLst>
          </p:cNvPr>
          <p:cNvSpPr txBox="1"/>
          <p:nvPr/>
        </p:nvSpPr>
        <p:spPr>
          <a:xfrm>
            <a:off x="8497261" y="164346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Kitchen Tips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B3B5974-ED39-46D9-FB8C-701CE0E6CFA0}"/>
              </a:ext>
            </a:extLst>
          </p:cNvPr>
          <p:cNvSpPr txBox="1"/>
          <p:nvPr/>
        </p:nvSpPr>
        <p:spPr>
          <a:xfrm>
            <a:off x="6617228" y="164346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Browse Recipes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E7675AAD-ADFC-D9ED-3C0D-BEDB63186D97}"/>
              </a:ext>
            </a:extLst>
          </p:cNvPr>
          <p:cNvSpPr txBox="1"/>
          <p:nvPr/>
        </p:nvSpPr>
        <p:spPr>
          <a:xfrm>
            <a:off x="3825987" y="748877"/>
            <a:ext cx="4540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Giới</a:t>
            </a:r>
            <a:r>
              <a:rPr lang="en-US" sz="32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Thiệu</a:t>
            </a:r>
            <a:r>
              <a:rPr lang="en-US" sz="32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Về</a:t>
            </a:r>
            <a:r>
              <a:rPr lang="en-US" sz="32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Dự</a:t>
            </a:r>
            <a:r>
              <a:rPr lang="en-US" sz="32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Án</a:t>
            </a:r>
            <a:endParaRPr lang="en-US" sz="3200" b="1" dirty="0">
              <a:solidFill>
                <a:srgbClr val="333333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0CE15E13-E46E-B863-F044-9E724762DC31}"/>
              </a:ext>
            </a:extLst>
          </p:cNvPr>
          <p:cNvSpPr/>
          <p:nvPr/>
        </p:nvSpPr>
        <p:spPr>
          <a:xfrm>
            <a:off x="615992" y="1436199"/>
            <a:ext cx="5821968" cy="1663998"/>
          </a:xfrm>
          <a:prstGeom prst="roundRect">
            <a:avLst>
              <a:gd name="adj" fmla="val 9469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latin typeface="Montserrat SemiBold" panose="00000700000000000000" pitchFamily="2" charset="0"/>
              </a:rPr>
              <a:t>Mục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Tiêu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Của</a:t>
            </a:r>
            <a:r>
              <a:rPr lang="en-US" dirty="0">
                <a:latin typeface="Montserrat SemiBold" panose="00000700000000000000" pitchFamily="2" charset="0"/>
              </a:rPr>
              <a:t> Trang Web</a:t>
            </a:r>
          </a:p>
          <a:p>
            <a:r>
              <a:rPr lang="en-US" dirty="0" err="1">
                <a:latin typeface="Montserrat Light" panose="00000400000000000000" pitchFamily="2" charset="0"/>
              </a:rPr>
              <a:t>Giúp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mọi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người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tìm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hiểu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dễ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dàng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hơn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về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các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món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ăn</a:t>
            </a:r>
            <a:r>
              <a:rPr lang="en-US" dirty="0">
                <a:latin typeface="Montserrat Light" panose="00000400000000000000" pitchFamily="2" charset="0"/>
              </a:rPr>
              <a:t> Ý qua </a:t>
            </a:r>
            <a:r>
              <a:rPr lang="en-US" dirty="0" err="1">
                <a:latin typeface="Montserrat Light" panose="00000400000000000000" pitchFamily="2" charset="0"/>
              </a:rPr>
              <a:t>các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bài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viết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giới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thiệu</a:t>
            </a:r>
            <a:r>
              <a:rPr lang="en-US" dirty="0">
                <a:latin typeface="Montserrat Light" panose="00000400000000000000" pitchFamily="2" charset="0"/>
              </a:rPr>
              <a:t>, </a:t>
            </a:r>
            <a:r>
              <a:rPr lang="en-US" dirty="0" err="1">
                <a:latin typeface="Montserrat Light" panose="00000400000000000000" pitchFamily="2" charset="0"/>
              </a:rPr>
              <a:t>hướng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dẫn</a:t>
            </a:r>
            <a:r>
              <a:rPr lang="en-US" dirty="0">
                <a:latin typeface="Montserrat Light" panose="00000400000000000000" pitchFamily="2" charset="0"/>
              </a:rPr>
              <a:t>, </a:t>
            </a:r>
            <a:r>
              <a:rPr lang="en-US" dirty="0" err="1">
                <a:latin typeface="Montserrat Light" panose="00000400000000000000" pitchFamily="2" charset="0"/>
              </a:rPr>
              <a:t>nguyên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liệu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và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lưu</a:t>
            </a:r>
            <a:r>
              <a:rPr lang="en-US" dirty="0">
                <a:latin typeface="Montserrat Light" panose="00000400000000000000" pitchFamily="2" charset="0"/>
              </a:rPr>
              <a:t> ý </a:t>
            </a:r>
            <a:r>
              <a:rPr lang="en-US" dirty="0" err="1">
                <a:latin typeface="Montserrat Light" panose="00000400000000000000" pitchFamily="2" charset="0"/>
              </a:rPr>
              <a:t>khi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chế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biến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thực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hiện</a:t>
            </a:r>
            <a:r>
              <a:rPr lang="en-US" dirty="0">
                <a:latin typeface="Montserrat Light" panose="00000400000000000000" pitchFamily="2" charset="0"/>
              </a:rPr>
              <a:t>.</a:t>
            </a:r>
          </a:p>
        </p:txBody>
      </p:sp>
      <p:sp>
        <p:nvSpPr>
          <p:cNvPr id="13" name="Hình chữ nhật: Góc Tròn 12">
            <a:extLst>
              <a:ext uri="{FF2B5EF4-FFF2-40B4-BE49-F238E27FC236}">
                <a16:creationId xmlns:a16="http://schemas.microsoft.com/office/drawing/2014/main" id="{F7AEAC73-42C1-E4A6-FC88-D4C64712A8E9}"/>
              </a:ext>
            </a:extLst>
          </p:cNvPr>
          <p:cNvSpPr/>
          <p:nvPr/>
        </p:nvSpPr>
        <p:spPr>
          <a:xfrm>
            <a:off x="3150109" y="2911151"/>
            <a:ext cx="5821967" cy="1735494"/>
          </a:xfrm>
          <a:prstGeom prst="roundRect">
            <a:avLst>
              <a:gd name="adj" fmla="val 9469"/>
            </a:avLst>
          </a:prstGeom>
          <a:solidFill>
            <a:schemeClr val="bg1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vi-VN" dirty="0">
                <a:solidFill>
                  <a:srgbClr val="333333"/>
                </a:solidFill>
                <a:latin typeface="Montserrat SemiBold" panose="00000700000000000000" pitchFamily="2" charset="0"/>
              </a:rPr>
              <a:t>Đối Tượng Người Dùng</a:t>
            </a:r>
            <a:endParaRPr lang="en-US" dirty="0">
              <a:solidFill>
                <a:srgbClr val="333333"/>
              </a:solidFill>
              <a:latin typeface="Montserrat SemiBold" panose="00000700000000000000" pitchFamily="2" charset="0"/>
            </a:endParaRPr>
          </a:p>
          <a:p>
            <a:pPr algn="ctr"/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Đối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tượng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của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trang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web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là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hướng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đến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những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bà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nội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trợ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hoặc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người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yêu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thích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nấu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ăn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muốn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tìm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hiểu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và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học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cách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chế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biến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những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món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ăn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kiểu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Ý.</a:t>
            </a:r>
          </a:p>
        </p:txBody>
      </p:sp>
    </p:spTree>
    <p:extLst>
      <p:ext uri="{BB962C8B-B14F-4D97-AF65-F5344CB8AC3E}">
        <p14:creationId xmlns:p14="http://schemas.microsoft.com/office/powerpoint/2010/main" val="2110468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CEF82-37F3-6995-07F3-2283A9228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B513036F-47A0-6714-7CF7-4C76F9AAB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63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AB60C29-03F5-85CB-E140-EBC9C75BC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9" y="75096"/>
            <a:ext cx="972546" cy="48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EB73994-9B13-9EE6-518E-5C502B9AD40A}"/>
              </a:ext>
            </a:extLst>
          </p:cNvPr>
          <p:cNvSpPr txBox="1"/>
          <p:nvPr/>
        </p:nvSpPr>
        <p:spPr>
          <a:xfrm>
            <a:off x="5684227" y="164347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Home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47D3C73-EFF6-5374-1DC5-D7D762A04DB7}"/>
              </a:ext>
            </a:extLst>
          </p:cNvPr>
          <p:cNvSpPr txBox="1"/>
          <p:nvPr/>
        </p:nvSpPr>
        <p:spPr>
          <a:xfrm>
            <a:off x="11175986" y="169936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Sign in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7D52303-8C48-BBFF-CDD5-5A1D33CA4310}"/>
              </a:ext>
            </a:extLst>
          </p:cNvPr>
          <p:cNvSpPr txBox="1"/>
          <p:nvPr/>
        </p:nvSpPr>
        <p:spPr>
          <a:xfrm>
            <a:off x="10057380" y="164345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Contact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FF1012B-68C2-5EB7-609E-A968DA374A4C}"/>
              </a:ext>
            </a:extLst>
          </p:cNvPr>
          <p:cNvSpPr txBox="1"/>
          <p:nvPr/>
        </p:nvSpPr>
        <p:spPr>
          <a:xfrm>
            <a:off x="8497261" y="164346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Kitchen Tips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1762451-B968-7663-146B-00FF8CDD6B29}"/>
              </a:ext>
            </a:extLst>
          </p:cNvPr>
          <p:cNvSpPr txBox="1"/>
          <p:nvPr/>
        </p:nvSpPr>
        <p:spPr>
          <a:xfrm>
            <a:off x="6617228" y="164346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Browse Recipes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DA6CEFD-8C1A-572E-CDE2-A306822E552B}"/>
              </a:ext>
            </a:extLst>
          </p:cNvPr>
          <p:cNvSpPr txBox="1"/>
          <p:nvPr/>
        </p:nvSpPr>
        <p:spPr>
          <a:xfrm>
            <a:off x="3825987" y="748877"/>
            <a:ext cx="4540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Giới</a:t>
            </a:r>
            <a:r>
              <a:rPr lang="en-US" sz="32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Thiệu</a:t>
            </a:r>
            <a:r>
              <a:rPr lang="en-US" sz="32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Về</a:t>
            </a:r>
            <a:r>
              <a:rPr lang="en-US" sz="32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Dự</a:t>
            </a:r>
            <a:r>
              <a:rPr lang="en-US" sz="32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Án</a:t>
            </a:r>
            <a:endParaRPr lang="en-US" sz="3200" b="1" dirty="0">
              <a:solidFill>
                <a:srgbClr val="333333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7207ED3B-FE7F-9635-5CB8-220215C48C69}"/>
              </a:ext>
            </a:extLst>
          </p:cNvPr>
          <p:cNvSpPr/>
          <p:nvPr/>
        </p:nvSpPr>
        <p:spPr>
          <a:xfrm>
            <a:off x="615992" y="1436199"/>
            <a:ext cx="5821968" cy="1663998"/>
          </a:xfrm>
          <a:prstGeom prst="roundRect">
            <a:avLst>
              <a:gd name="adj" fmla="val 9469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latin typeface="Montserrat SemiBold" panose="00000700000000000000" pitchFamily="2" charset="0"/>
              </a:rPr>
              <a:t>Mục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Tiêu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Của</a:t>
            </a:r>
            <a:r>
              <a:rPr lang="en-US" dirty="0">
                <a:latin typeface="Montserrat SemiBold" panose="00000700000000000000" pitchFamily="2" charset="0"/>
              </a:rPr>
              <a:t> Trang Web</a:t>
            </a:r>
          </a:p>
          <a:p>
            <a:r>
              <a:rPr lang="en-US" dirty="0" err="1">
                <a:latin typeface="Montserrat Light" panose="00000400000000000000" pitchFamily="2" charset="0"/>
              </a:rPr>
              <a:t>Giúp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mọi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người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tìm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hiểu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dễ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dàng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hơn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về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các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món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ăn</a:t>
            </a:r>
            <a:r>
              <a:rPr lang="en-US" dirty="0">
                <a:latin typeface="Montserrat Light" panose="00000400000000000000" pitchFamily="2" charset="0"/>
              </a:rPr>
              <a:t> Ý qua </a:t>
            </a:r>
            <a:r>
              <a:rPr lang="en-US" dirty="0" err="1">
                <a:latin typeface="Montserrat Light" panose="00000400000000000000" pitchFamily="2" charset="0"/>
              </a:rPr>
              <a:t>các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bài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viết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giới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thiệu</a:t>
            </a:r>
            <a:r>
              <a:rPr lang="en-US" dirty="0">
                <a:latin typeface="Montserrat Light" panose="00000400000000000000" pitchFamily="2" charset="0"/>
              </a:rPr>
              <a:t>, </a:t>
            </a:r>
            <a:r>
              <a:rPr lang="en-US" dirty="0" err="1">
                <a:latin typeface="Montserrat Light" panose="00000400000000000000" pitchFamily="2" charset="0"/>
              </a:rPr>
              <a:t>hướng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dẫn</a:t>
            </a:r>
            <a:r>
              <a:rPr lang="en-US" dirty="0">
                <a:latin typeface="Montserrat Light" panose="00000400000000000000" pitchFamily="2" charset="0"/>
              </a:rPr>
              <a:t>, </a:t>
            </a:r>
            <a:r>
              <a:rPr lang="en-US" dirty="0" err="1">
                <a:latin typeface="Montserrat Light" panose="00000400000000000000" pitchFamily="2" charset="0"/>
              </a:rPr>
              <a:t>nguyên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liệu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và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lưu</a:t>
            </a:r>
            <a:r>
              <a:rPr lang="en-US" dirty="0">
                <a:latin typeface="Montserrat Light" panose="00000400000000000000" pitchFamily="2" charset="0"/>
              </a:rPr>
              <a:t> ý </a:t>
            </a:r>
            <a:r>
              <a:rPr lang="en-US" dirty="0" err="1">
                <a:latin typeface="Montserrat Light" panose="00000400000000000000" pitchFamily="2" charset="0"/>
              </a:rPr>
              <a:t>khi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chế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biến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thực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hiện</a:t>
            </a:r>
            <a:r>
              <a:rPr lang="en-US" dirty="0">
                <a:latin typeface="Montserrat Light" panose="00000400000000000000" pitchFamily="2" charset="0"/>
              </a:rPr>
              <a:t>.</a:t>
            </a:r>
          </a:p>
        </p:txBody>
      </p:sp>
      <p:sp>
        <p:nvSpPr>
          <p:cNvPr id="13" name="Hình chữ nhật: Góc Tròn 12">
            <a:extLst>
              <a:ext uri="{FF2B5EF4-FFF2-40B4-BE49-F238E27FC236}">
                <a16:creationId xmlns:a16="http://schemas.microsoft.com/office/drawing/2014/main" id="{519C3281-D3E8-FB42-DD16-2160B816B234}"/>
              </a:ext>
            </a:extLst>
          </p:cNvPr>
          <p:cNvSpPr/>
          <p:nvPr/>
        </p:nvSpPr>
        <p:spPr>
          <a:xfrm>
            <a:off x="3150109" y="2911151"/>
            <a:ext cx="5821967" cy="1735494"/>
          </a:xfrm>
          <a:prstGeom prst="roundRect">
            <a:avLst>
              <a:gd name="adj" fmla="val 9469"/>
            </a:avLst>
          </a:prstGeom>
          <a:solidFill>
            <a:schemeClr val="bg1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vi-VN" dirty="0">
                <a:solidFill>
                  <a:srgbClr val="333333"/>
                </a:solidFill>
                <a:latin typeface="Montserrat SemiBold" panose="00000700000000000000" pitchFamily="2" charset="0"/>
              </a:rPr>
              <a:t>Đối Tượng Người Dùng</a:t>
            </a:r>
            <a:endParaRPr lang="en-US" dirty="0">
              <a:solidFill>
                <a:srgbClr val="333333"/>
              </a:solidFill>
              <a:latin typeface="Montserrat SemiBold" panose="00000700000000000000" pitchFamily="2" charset="0"/>
            </a:endParaRPr>
          </a:p>
          <a:p>
            <a:pPr algn="ctr"/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Đối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tượng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của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trang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web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là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hướng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đến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những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bà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nội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trợ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hoặc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người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yêu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thích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nấu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ăn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muốn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tìm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hiểu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và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học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cách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chế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biến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những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món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ăn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ontserrat Light" panose="00000400000000000000" pitchFamily="2" charset="0"/>
              </a:rPr>
              <a:t>kiểu</a:t>
            </a:r>
            <a:r>
              <a:rPr lang="en-US" dirty="0">
                <a:solidFill>
                  <a:srgbClr val="333333"/>
                </a:solidFill>
                <a:latin typeface="Montserrat Light" panose="00000400000000000000" pitchFamily="2" charset="0"/>
              </a:rPr>
              <a:t> Ý.</a:t>
            </a:r>
          </a:p>
        </p:txBody>
      </p:sp>
      <p:sp>
        <p:nvSpPr>
          <p:cNvPr id="14" name="Hình chữ nhật: Góc Tròn 13">
            <a:extLst>
              <a:ext uri="{FF2B5EF4-FFF2-40B4-BE49-F238E27FC236}">
                <a16:creationId xmlns:a16="http://schemas.microsoft.com/office/drawing/2014/main" id="{37530CB4-2C33-BD8C-D946-62486F644D4F}"/>
              </a:ext>
            </a:extLst>
          </p:cNvPr>
          <p:cNvSpPr/>
          <p:nvPr/>
        </p:nvSpPr>
        <p:spPr>
          <a:xfrm>
            <a:off x="5467739" y="4471369"/>
            <a:ext cx="6495819" cy="2066278"/>
          </a:xfrm>
          <a:prstGeom prst="roundRect">
            <a:avLst>
              <a:gd name="adj" fmla="val 9469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>
                <a:latin typeface="Montserrat SemiBold" panose="00000700000000000000" pitchFamily="2" charset="0"/>
              </a:rPr>
              <a:t>Lý Do Chọn Món Ý</a:t>
            </a:r>
          </a:p>
          <a:p>
            <a:r>
              <a:rPr lang="vi-VN" dirty="0">
                <a:latin typeface="Montserrat Light" panose="00000400000000000000" pitchFamily="2" charset="0"/>
              </a:rPr>
              <a:t>Là một người Việt yêu thích ẩm thực Ý, tôi chọn món Ý vì sự tinh tế trong hương vị và cách chế biến đa dạng, dễ tiếp cận. Tôi mong muốn lan tỏa niềm </a:t>
            </a:r>
            <a:r>
              <a:rPr lang="vi-VN" dirty="0" err="1">
                <a:latin typeface="Montserrat Light" panose="00000400000000000000" pitchFamily="2" charset="0"/>
              </a:rPr>
              <a:t>đam</a:t>
            </a:r>
            <a:r>
              <a:rPr lang="vi-VN" dirty="0">
                <a:latin typeface="Montserrat Light" panose="00000400000000000000" pitchFamily="2" charset="0"/>
              </a:rPr>
              <a:t> mê này và giúp mọi người khám phá những món ăn đặc trưng của Ý một cách đơn giản và thú vị.</a:t>
            </a:r>
            <a:endParaRPr lang="en-US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560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CDFF2-11C2-6E6C-234B-54BA820A3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E82438B6-80F1-4778-BDCB-2D5FBF227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63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557C27-6A1C-7A1E-BC0D-A1517BFC7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9" y="75096"/>
            <a:ext cx="972546" cy="48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D5FF35A-2AD2-817B-4132-28D7801DC16B}"/>
              </a:ext>
            </a:extLst>
          </p:cNvPr>
          <p:cNvSpPr txBox="1"/>
          <p:nvPr/>
        </p:nvSpPr>
        <p:spPr>
          <a:xfrm>
            <a:off x="5684227" y="164347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Home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794898A-B705-E6EE-FC65-0C6FE877D179}"/>
              </a:ext>
            </a:extLst>
          </p:cNvPr>
          <p:cNvSpPr txBox="1"/>
          <p:nvPr/>
        </p:nvSpPr>
        <p:spPr>
          <a:xfrm>
            <a:off x="11175986" y="169936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Sign in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83E170D-05E2-7469-8095-62829D78A173}"/>
              </a:ext>
            </a:extLst>
          </p:cNvPr>
          <p:cNvSpPr txBox="1"/>
          <p:nvPr/>
        </p:nvSpPr>
        <p:spPr>
          <a:xfrm>
            <a:off x="10057380" y="164345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Contact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4E00713-FD8E-AFC2-A7D2-A5D37DCF7189}"/>
              </a:ext>
            </a:extLst>
          </p:cNvPr>
          <p:cNvSpPr txBox="1"/>
          <p:nvPr/>
        </p:nvSpPr>
        <p:spPr>
          <a:xfrm>
            <a:off x="8497261" y="164346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Kitchen Tips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4D4CB46B-E028-FB57-10D8-B3CD35EBEF68}"/>
              </a:ext>
            </a:extLst>
          </p:cNvPr>
          <p:cNvSpPr txBox="1"/>
          <p:nvPr/>
        </p:nvSpPr>
        <p:spPr>
          <a:xfrm>
            <a:off x="6617228" y="164346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Browse Recipes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CD72BDDC-9C5B-264B-1399-EC54933826A3}"/>
              </a:ext>
            </a:extLst>
          </p:cNvPr>
          <p:cNvSpPr txBox="1"/>
          <p:nvPr/>
        </p:nvSpPr>
        <p:spPr>
          <a:xfrm>
            <a:off x="615992" y="774226"/>
            <a:ext cx="42452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Tính</a:t>
            </a:r>
            <a:r>
              <a:rPr lang="en-US" sz="32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Năng</a:t>
            </a:r>
            <a:r>
              <a:rPr lang="en-US" sz="32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Chính</a:t>
            </a:r>
            <a:r>
              <a:rPr lang="en-US" sz="32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</a:t>
            </a:r>
            <a:r>
              <a:rPr lang="en-US" sz="32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Của</a:t>
            </a:r>
            <a:r>
              <a:rPr lang="en-US" sz="32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Trang Web</a:t>
            </a:r>
          </a:p>
        </p:txBody>
      </p:sp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8C419606-FA65-9DDA-A335-FC1D66010FD0}"/>
              </a:ext>
            </a:extLst>
          </p:cNvPr>
          <p:cNvSpPr/>
          <p:nvPr/>
        </p:nvSpPr>
        <p:spPr>
          <a:xfrm>
            <a:off x="5925018" y="1275139"/>
            <a:ext cx="5821968" cy="1356094"/>
          </a:xfrm>
          <a:prstGeom prst="roundRect">
            <a:avLst>
              <a:gd name="adj" fmla="val 9469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latin typeface="Montserrat SemiBold" panose="00000700000000000000" pitchFamily="2" charset="0"/>
              </a:rPr>
              <a:t>Các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Công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Cụ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Dễ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Dàng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Sử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Dụng</a:t>
            </a:r>
            <a:endParaRPr lang="en-US" dirty="0">
              <a:latin typeface="Montserrat SemiBold" panose="00000700000000000000" pitchFamily="2" charset="0"/>
            </a:endParaRPr>
          </a:p>
          <a:p>
            <a:r>
              <a:rPr lang="en-US" dirty="0" err="1">
                <a:latin typeface="Montserrat Light" panose="00000400000000000000" pitchFamily="2" charset="0"/>
              </a:rPr>
              <a:t>Ngoài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các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chức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năng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về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trang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chủ</a:t>
            </a:r>
            <a:r>
              <a:rPr lang="en-US" dirty="0">
                <a:latin typeface="Montserrat Light" panose="00000400000000000000" pitchFamily="2" charset="0"/>
              </a:rPr>
              <a:t>, </a:t>
            </a:r>
            <a:r>
              <a:rPr lang="en-US" dirty="0" err="1">
                <a:latin typeface="Montserrat Light" panose="00000400000000000000" pitchFamily="2" charset="0"/>
              </a:rPr>
              <a:t>mục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lục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công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thức</a:t>
            </a:r>
            <a:r>
              <a:rPr lang="en-US" dirty="0">
                <a:latin typeface="Montserrat Light" panose="00000400000000000000" pitchFamily="2" charset="0"/>
              </a:rPr>
              <a:t>, </a:t>
            </a:r>
            <a:r>
              <a:rPr lang="en-US" dirty="0" err="1">
                <a:latin typeface="Montserrat Light" panose="00000400000000000000" pitchFamily="2" charset="0"/>
              </a:rPr>
              <a:t>các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mẹo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bếp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núc</a:t>
            </a:r>
            <a:r>
              <a:rPr lang="en-US" dirty="0">
                <a:latin typeface="Montserrat Light" panose="00000400000000000000" pitchFamily="2" charset="0"/>
              </a:rPr>
              <a:t>, </a:t>
            </a:r>
            <a:r>
              <a:rPr lang="en-US" dirty="0" err="1">
                <a:latin typeface="Montserrat Light" panose="00000400000000000000" pitchFamily="2" charset="0"/>
              </a:rPr>
              <a:t>trang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liên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hệ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và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đăng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nhập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thì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còn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có</a:t>
            </a:r>
            <a:r>
              <a:rPr lang="en-US" dirty="0">
                <a:latin typeface="Montserrat Light" panose="00000400000000000000" pitchFamily="2" charset="0"/>
              </a:rPr>
              <a:t>:</a:t>
            </a:r>
          </a:p>
        </p:txBody>
      </p:sp>
      <p:sp>
        <p:nvSpPr>
          <p:cNvPr id="9" name="Ngoặc móc Kép 8">
            <a:extLst>
              <a:ext uri="{FF2B5EF4-FFF2-40B4-BE49-F238E27FC236}">
                <a16:creationId xmlns:a16="http://schemas.microsoft.com/office/drawing/2014/main" id="{5680095C-5A3C-2C6B-C5F9-70A22EF2FA96}"/>
              </a:ext>
            </a:extLst>
          </p:cNvPr>
          <p:cNvSpPr/>
          <p:nvPr/>
        </p:nvSpPr>
        <p:spPr>
          <a:xfrm rot="16200000">
            <a:off x="7776978" y="-2664909"/>
            <a:ext cx="2118049" cy="5480010"/>
          </a:xfrm>
          <a:prstGeom prst="bracePair">
            <a:avLst/>
          </a:prstGeom>
          <a:ln>
            <a:solidFill>
              <a:srgbClr val="3333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F91F26D2-C1DB-A358-E5D6-CEF7D92CC709}"/>
              </a:ext>
            </a:extLst>
          </p:cNvPr>
          <p:cNvSpPr/>
          <p:nvPr/>
        </p:nvSpPr>
        <p:spPr>
          <a:xfrm>
            <a:off x="5477069" y="3056558"/>
            <a:ext cx="6269917" cy="3631505"/>
          </a:xfrm>
          <a:prstGeom prst="roundRect">
            <a:avLst>
              <a:gd name="adj" fmla="val 9469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Montserrat SemiBold" panose="00000700000000000000" pitchFamily="2" charset="0"/>
              </a:rPr>
              <a:t>Trang </a:t>
            </a:r>
            <a:r>
              <a:rPr lang="en-US" dirty="0" err="1">
                <a:latin typeface="Montserrat SemiBold" panose="00000700000000000000" pitchFamily="2" charset="0"/>
              </a:rPr>
              <a:t>Giới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Thiệu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Và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Công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Thức</a:t>
            </a:r>
            <a:endParaRPr lang="en-US" dirty="0">
              <a:latin typeface="Montserrat SemiBold" panose="00000700000000000000" pitchFamily="2" charset="0"/>
            </a:endParaRPr>
          </a:p>
          <a:p>
            <a:r>
              <a:rPr lang="en-US" dirty="0" err="1">
                <a:latin typeface="Montserrat Light" panose="00000400000000000000" pitchFamily="2" charset="0"/>
              </a:rPr>
              <a:t>Được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viết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từ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các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đầu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bếp</a:t>
            </a:r>
            <a:endParaRPr lang="en-US" dirty="0">
              <a:latin typeface="Montserrat Light" panose="00000400000000000000" pitchFamily="2" charset="0"/>
            </a:endParaRPr>
          </a:p>
          <a:p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chính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gốc</a:t>
            </a:r>
            <a:r>
              <a:rPr lang="en-US" dirty="0">
                <a:latin typeface="Montserrat Light" panose="00000400000000000000" pitchFamily="2" charset="0"/>
              </a:rPr>
              <a:t> Ý </a:t>
            </a:r>
            <a:r>
              <a:rPr lang="en-US" dirty="0" err="1">
                <a:latin typeface="Montserrat Light" panose="00000400000000000000" pitchFamily="2" charset="0"/>
              </a:rPr>
              <a:t>và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có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tiếng</a:t>
            </a:r>
            <a:endParaRPr lang="en-US" dirty="0">
              <a:latin typeface="Montserrat Light" panose="00000400000000000000" pitchFamily="2" charset="0"/>
            </a:endParaRPr>
          </a:p>
          <a:p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trong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nghề</a:t>
            </a:r>
            <a:r>
              <a:rPr lang="en-US" dirty="0">
                <a:latin typeface="Montserrat Light" panose="00000400000000000000" pitchFamily="2" charset="0"/>
              </a:rPr>
              <a:t>, </a:t>
            </a:r>
            <a:r>
              <a:rPr lang="en-US" dirty="0" err="1">
                <a:latin typeface="Montserrat Light" panose="00000400000000000000" pitchFamily="2" charset="0"/>
              </a:rPr>
              <a:t>những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công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</a:p>
          <a:p>
            <a:r>
              <a:rPr lang="en-US" dirty="0" err="1">
                <a:latin typeface="Montserrat Light" panose="00000400000000000000" pitchFamily="2" charset="0"/>
              </a:rPr>
              <a:t>thức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này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đảm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bảo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mang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</a:p>
          <a:p>
            <a:r>
              <a:rPr lang="en-US" dirty="0" err="1">
                <a:latin typeface="Montserrat Light" panose="00000400000000000000" pitchFamily="2" charset="0"/>
              </a:rPr>
              <a:t>lại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hương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vị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tuyệt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vời</a:t>
            </a:r>
            <a:r>
              <a:rPr lang="en-US" dirty="0">
                <a:latin typeface="Montserrat Light" panose="00000400000000000000" pitchFamily="2" charset="0"/>
              </a:rPr>
              <a:t>.</a:t>
            </a:r>
          </a:p>
        </p:txBody>
      </p:sp>
      <p:cxnSp>
        <p:nvCxnSpPr>
          <p:cNvPr id="15" name="Đường kết nối Mũi tên Thẳng 14">
            <a:extLst>
              <a:ext uri="{FF2B5EF4-FFF2-40B4-BE49-F238E27FC236}">
                <a16:creationId xmlns:a16="http://schemas.microsoft.com/office/drawing/2014/main" id="{554DBE62-CF50-0934-49FE-A4AF58B9C07E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8836002" y="2631233"/>
            <a:ext cx="0" cy="456558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Hình ảnh 16" descr="Ảnh có chứa văn bản, thực phẩm, thực đơn, Đồ ăn vặt&#10;&#10;Mô tả được tạo tự động">
            <a:extLst>
              <a:ext uri="{FF2B5EF4-FFF2-40B4-BE49-F238E27FC236}">
                <a16:creationId xmlns:a16="http://schemas.microsoft.com/office/drawing/2014/main" id="{B37E4AC3-2D99-C8BA-C0A3-ADD0C5589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131" y="3544348"/>
            <a:ext cx="2879877" cy="2918875"/>
          </a:xfrm>
          <a:prstGeom prst="rect">
            <a:avLst/>
          </a:prstGeom>
        </p:spPr>
      </p:pic>
      <p:sp>
        <p:nvSpPr>
          <p:cNvPr id="21" name="Hình chữ nhật: Góc Tròn 20">
            <a:extLst>
              <a:ext uri="{FF2B5EF4-FFF2-40B4-BE49-F238E27FC236}">
                <a16:creationId xmlns:a16="http://schemas.microsoft.com/office/drawing/2014/main" id="{6724414D-A73A-AA6E-15AC-D63F3E61301D}"/>
              </a:ext>
            </a:extLst>
          </p:cNvPr>
          <p:cNvSpPr/>
          <p:nvPr/>
        </p:nvSpPr>
        <p:spPr>
          <a:xfrm>
            <a:off x="205275" y="1903947"/>
            <a:ext cx="5131835" cy="4784115"/>
          </a:xfrm>
          <a:prstGeom prst="roundRect">
            <a:avLst>
              <a:gd name="adj" fmla="val 9469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latin typeface="Montserrat SemiBold" panose="00000700000000000000" pitchFamily="2" charset="0"/>
              </a:rPr>
              <a:t>Công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Cụ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Đánh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Giá</a:t>
            </a:r>
            <a:r>
              <a:rPr lang="en-US" dirty="0">
                <a:latin typeface="Montserrat SemiBold" panose="00000700000000000000" pitchFamily="2" charset="0"/>
              </a:rPr>
              <a:t> &amp; Bình </a:t>
            </a:r>
            <a:r>
              <a:rPr lang="en-US" dirty="0" err="1">
                <a:latin typeface="Montserrat SemiBold" panose="00000700000000000000" pitchFamily="2" charset="0"/>
              </a:rPr>
              <a:t>Luận</a:t>
            </a:r>
            <a:endParaRPr lang="en-US" dirty="0">
              <a:latin typeface="Montserrat SemiBold" panose="00000700000000000000" pitchFamily="2" charset="0"/>
            </a:endParaRPr>
          </a:p>
          <a:p>
            <a:r>
              <a:rPr lang="en-US" dirty="0">
                <a:latin typeface="Montserrat Light" panose="00000400000000000000" pitchFamily="2" charset="0"/>
              </a:rPr>
              <a:t>Tham </a:t>
            </a:r>
            <a:r>
              <a:rPr lang="en-US" dirty="0" err="1">
                <a:latin typeface="Montserrat Light" panose="00000400000000000000" pitchFamily="2" charset="0"/>
              </a:rPr>
              <a:t>khảo</a:t>
            </a:r>
            <a:r>
              <a:rPr lang="en-US" dirty="0">
                <a:latin typeface="Montserrat Light" panose="00000400000000000000" pitchFamily="2" charset="0"/>
              </a:rPr>
              <a:t> qua </a:t>
            </a:r>
            <a:r>
              <a:rPr lang="en-US" dirty="0" err="1">
                <a:latin typeface="Montserrat Light" panose="00000400000000000000" pitchFamily="2" charset="0"/>
              </a:rPr>
              <a:t>những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lời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giới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thiệu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và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các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công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thức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nấu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ăn</a:t>
            </a:r>
            <a:r>
              <a:rPr lang="en-US" dirty="0">
                <a:latin typeface="Montserrat Light" panose="00000400000000000000" pitchFamily="2" charset="0"/>
              </a:rPr>
              <a:t>, </a:t>
            </a:r>
            <a:r>
              <a:rPr lang="en-US" dirty="0" err="1">
                <a:latin typeface="Montserrat Light" panose="00000400000000000000" pitchFamily="2" charset="0"/>
              </a:rPr>
              <a:t>bạn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có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thể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để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lại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lời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bình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luận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hoặc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đánh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giá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về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bài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viết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giúp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những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người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khác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có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thể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đọc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và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mang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lại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giá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trị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cho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chúng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tôi</a:t>
            </a:r>
            <a:r>
              <a:rPr lang="en-US" dirty="0">
                <a:latin typeface="Montserrat Light" panose="00000400000000000000" pitchFamily="2" charset="0"/>
              </a:rPr>
              <a:t>.</a:t>
            </a:r>
          </a:p>
        </p:txBody>
      </p:sp>
      <p:pic>
        <p:nvPicPr>
          <p:cNvPr id="23" name="Hình ảnh 22" descr="Ảnh có chứa văn bản, ảnh chụp màn hình, Phông chữ, số&#10;&#10;Mô tả được tạo tự động">
            <a:extLst>
              <a:ext uri="{FF2B5EF4-FFF2-40B4-BE49-F238E27FC236}">
                <a16:creationId xmlns:a16="http://schemas.microsoft.com/office/drawing/2014/main" id="{C46F68B7-CAAE-9D78-94A0-455F2E524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1" r="9802"/>
          <a:stretch/>
        </p:blipFill>
        <p:spPr>
          <a:xfrm>
            <a:off x="5684227" y="5041461"/>
            <a:ext cx="2853189" cy="1421762"/>
          </a:xfrm>
          <a:prstGeom prst="rect">
            <a:avLst/>
          </a:prstGeom>
        </p:spPr>
      </p:pic>
      <p:cxnSp>
        <p:nvCxnSpPr>
          <p:cNvPr id="25" name="Đường kết nối Mũi tên Thẳng 24">
            <a:extLst>
              <a:ext uri="{FF2B5EF4-FFF2-40B4-BE49-F238E27FC236}">
                <a16:creationId xmlns:a16="http://schemas.microsoft.com/office/drawing/2014/main" id="{3F8843CB-4186-9A4F-BDD6-7C7789492F81}"/>
              </a:ext>
            </a:extLst>
          </p:cNvPr>
          <p:cNvCxnSpPr>
            <a:cxnSpLocks/>
          </p:cNvCxnSpPr>
          <p:nvPr/>
        </p:nvCxnSpPr>
        <p:spPr>
          <a:xfrm flipH="1">
            <a:off x="5337110" y="2457027"/>
            <a:ext cx="587908" cy="0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Hình ảnh 30">
            <a:extLst>
              <a:ext uri="{FF2B5EF4-FFF2-40B4-BE49-F238E27FC236}">
                <a16:creationId xmlns:a16="http://schemas.microsoft.com/office/drawing/2014/main" id="{5C8DF547-AFA7-4896-909B-8BD67BF50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650" y="4057840"/>
            <a:ext cx="3909527" cy="996874"/>
          </a:xfrm>
          <a:prstGeom prst="rect">
            <a:avLst/>
          </a:prstGeom>
        </p:spPr>
      </p:pic>
      <p:pic>
        <p:nvPicPr>
          <p:cNvPr id="33" name="Hình ảnh 32">
            <a:extLst>
              <a:ext uri="{FF2B5EF4-FFF2-40B4-BE49-F238E27FC236}">
                <a16:creationId xmlns:a16="http://schemas.microsoft.com/office/drawing/2014/main" id="{2660EA26-C3CA-C600-A2AC-11667EE4720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05" r="-1"/>
          <a:stretch/>
        </p:blipFill>
        <p:spPr>
          <a:xfrm>
            <a:off x="778650" y="5041461"/>
            <a:ext cx="3909527" cy="113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61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4E074-02C4-3887-43AC-B1BB9E597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C7056EC5-F8BC-6B29-A672-BFACF6ADFA8F}"/>
              </a:ext>
            </a:extLst>
          </p:cNvPr>
          <p:cNvSpPr/>
          <p:nvPr/>
        </p:nvSpPr>
        <p:spPr>
          <a:xfrm>
            <a:off x="615993" y="2038503"/>
            <a:ext cx="6416305" cy="4481426"/>
          </a:xfrm>
          <a:prstGeom prst="roundRect">
            <a:avLst>
              <a:gd name="adj" fmla="val 9469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latin typeface="Montserrat Light" panose="00000400000000000000" pitchFamily="2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830CD83-3B47-3BA3-2FE4-CEB82ECF4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63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1D7A6A-3607-5CDC-E837-E5347354B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9" y="75096"/>
            <a:ext cx="972546" cy="48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2D1F22B-30B0-B043-56AC-DC4EC3F93D59}"/>
              </a:ext>
            </a:extLst>
          </p:cNvPr>
          <p:cNvSpPr txBox="1"/>
          <p:nvPr/>
        </p:nvSpPr>
        <p:spPr>
          <a:xfrm>
            <a:off x="5684227" y="164347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Home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C0C1C6F-183D-C660-A6A2-12BCAC91DDE0}"/>
              </a:ext>
            </a:extLst>
          </p:cNvPr>
          <p:cNvSpPr txBox="1"/>
          <p:nvPr/>
        </p:nvSpPr>
        <p:spPr>
          <a:xfrm>
            <a:off x="11175986" y="169936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Sign in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6852501-9A34-2FAA-E7F7-9DAC3F099B1D}"/>
              </a:ext>
            </a:extLst>
          </p:cNvPr>
          <p:cNvSpPr txBox="1"/>
          <p:nvPr/>
        </p:nvSpPr>
        <p:spPr>
          <a:xfrm>
            <a:off x="10057380" y="164345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Contact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FE9CF79-12F5-A6AD-48B4-FE560BACA09F}"/>
              </a:ext>
            </a:extLst>
          </p:cNvPr>
          <p:cNvSpPr txBox="1"/>
          <p:nvPr/>
        </p:nvSpPr>
        <p:spPr>
          <a:xfrm>
            <a:off x="8497261" y="164346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Kitchen Tips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13A3E38B-78EB-BC77-ADCB-8041B8F7CDC9}"/>
              </a:ext>
            </a:extLst>
          </p:cNvPr>
          <p:cNvSpPr txBox="1"/>
          <p:nvPr/>
        </p:nvSpPr>
        <p:spPr>
          <a:xfrm>
            <a:off x="6617228" y="164346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Browse Recipes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B20927F-77CC-0BCB-4C10-2620F4D7EFB4}"/>
              </a:ext>
            </a:extLst>
          </p:cNvPr>
          <p:cNvSpPr txBox="1"/>
          <p:nvPr/>
        </p:nvSpPr>
        <p:spPr>
          <a:xfrm>
            <a:off x="615993" y="774226"/>
            <a:ext cx="2920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Cấu</a:t>
            </a:r>
            <a:r>
              <a:rPr lang="en-US" sz="36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Trúc Trang Web</a:t>
            </a: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F0400379-5760-93F8-BA9D-7373C485E9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057"/>
          <a:stretch/>
        </p:blipFill>
        <p:spPr>
          <a:xfrm>
            <a:off x="984546" y="2161166"/>
            <a:ext cx="2025182" cy="4236099"/>
          </a:xfrm>
          <a:prstGeom prst="rect">
            <a:avLst/>
          </a:prstGeom>
        </p:spPr>
      </p:pic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9396FBA5-D538-FE4A-F845-AB9F5AAEDF19}"/>
              </a:ext>
            </a:extLst>
          </p:cNvPr>
          <p:cNvSpPr/>
          <p:nvPr/>
        </p:nvSpPr>
        <p:spPr>
          <a:xfrm>
            <a:off x="3253642" y="2038503"/>
            <a:ext cx="3725656" cy="4481426"/>
          </a:xfrm>
          <a:prstGeom prst="roundRect">
            <a:avLst>
              <a:gd name="adj" fmla="val 9469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Montserrat SemiBold" panose="00000700000000000000" pitchFamily="2" charset="0"/>
              </a:rPr>
              <a:t>Trang </a:t>
            </a:r>
            <a:r>
              <a:rPr lang="en-US" dirty="0" err="1">
                <a:latin typeface="Montserrat SemiBold" panose="00000700000000000000" pitchFamily="2" charset="0"/>
              </a:rPr>
              <a:t>Chủ</a:t>
            </a:r>
            <a:endParaRPr lang="en-US" dirty="0">
              <a:latin typeface="Montserrat SemiBold" panose="00000700000000000000" pitchFamily="2" charset="0"/>
            </a:endParaRPr>
          </a:p>
          <a:p>
            <a:r>
              <a:rPr lang="en-US" dirty="0" err="1">
                <a:latin typeface="Montserrat Light" panose="00000400000000000000" pitchFamily="2" charset="0"/>
              </a:rPr>
              <a:t>Có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các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ảnh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nền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và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tựa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đề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liên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quan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đến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chủ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đề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văn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hóa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ẩm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thực</a:t>
            </a:r>
            <a:r>
              <a:rPr lang="en-US" dirty="0">
                <a:latin typeface="Montserrat Light" panose="00000400000000000000" pitchFamily="2" charset="0"/>
              </a:rPr>
              <a:t> Ý, </a:t>
            </a:r>
            <a:r>
              <a:rPr lang="en-US" dirty="0" err="1">
                <a:latin typeface="Montserrat Light" panose="00000400000000000000" pitchFamily="2" charset="0"/>
              </a:rPr>
              <a:t>gợi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nên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chủ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đề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chính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của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trang</a:t>
            </a:r>
            <a:r>
              <a:rPr lang="en-US" dirty="0">
                <a:latin typeface="Montserrat Light" panose="00000400000000000000" pitchFamily="2" charset="0"/>
              </a:rPr>
              <a:t> web.</a:t>
            </a:r>
          </a:p>
          <a:p>
            <a:endParaRPr lang="en-US" dirty="0">
              <a:latin typeface="Montserrat Light" panose="00000400000000000000" pitchFamily="2" charset="0"/>
            </a:endParaRPr>
          </a:p>
          <a:p>
            <a:pPr algn="ctr"/>
            <a:r>
              <a:rPr lang="en-US" dirty="0" err="1">
                <a:latin typeface="Montserrat SemiBold" panose="00000700000000000000" pitchFamily="2" charset="0"/>
              </a:rPr>
              <a:t>Các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mẫu</a:t>
            </a:r>
            <a:r>
              <a:rPr lang="en-US" dirty="0">
                <a:latin typeface="Montserrat SemiBold" panose="00000700000000000000" pitchFamily="2" charset="0"/>
              </a:rPr>
              <a:t> Post </a:t>
            </a:r>
            <a:r>
              <a:rPr lang="en-US" dirty="0" err="1">
                <a:latin typeface="Montserrat SemiBold" panose="00000700000000000000" pitchFamily="2" charset="0"/>
              </a:rPr>
              <a:t>và</a:t>
            </a:r>
            <a:r>
              <a:rPr lang="en-US" dirty="0">
                <a:latin typeface="Montserrat SemiBold" panose="00000700000000000000" pitchFamily="2" charset="0"/>
              </a:rPr>
              <a:t> Categories</a:t>
            </a:r>
          </a:p>
          <a:p>
            <a:r>
              <a:rPr lang="en-US" dirty="0" err="1">
                <a:latin typeface="Montserrat Light" panose="00000400000000000000" pitchFamily="2" charset="0"/>
              </a:rPr>
              <a:t>Giúp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người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sử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dụng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dễ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dàng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thao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tác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và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tìm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kiếm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món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ăn</a:t>
            </a:r>
            <a:r>
              <a:rPr lang="en-US" dirty="0">
                <a:latin typeface="Montserrat Light" panose="00000400000000000000" pitchFamily="2" charset="0"/>
              </a:rPr>
              <a:t>.</a:t>
            </a:r>
          </a:p>
          <a:p>
            <a:endParaRPr lang="en-US" dirty="0">
              <a:latin typeface="Montserrat Light" panose="00000400000000000000" pitchFamily="2" charset="0"/>
            </a:endParaRPr>
          </a:p>
          <a:p>
            <a:pPr algn="ctr"/>
            <a:r>
              <a:rPr lang="en-US" dirty="0" err="1">
                <a:latin typeface="Montserrat SemiBold" panose="00000700000000000000" pitchFamily="2" charset="0"/>
              </a:rPr>
              <a:t>Newletter</a:t>
            </a:r>
            <a:endParaRPr lang="en-US" dirty="0">
              <a:latin typeface="Montserrat SemiBold" panose="00000700000000000000" pitchFamily="2" charset="0"/>
            </a:endParaRPr>
          </a:p>
          <a:p>
            <a:r>
              <a:rPr lang="en-US" dirty="0" err="1">
                <a:latin typeface="Montserrat Light" panose="00000400000000000000" pitchFamily="2" charset="0"/>
              </a:rPr>
              <a:t>Hộp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đăng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ký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thưu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báo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gửi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về</a:t>
            </a:r>
            <a:r>
              <a:rPr lang="en-US" dirty="0">
                <a:latin typeface="Montserrat Light" panose="00000400000000000000" pitchFamily="2" charset="0"/>
              </a:rPr>
              <a:t> mail, </a:t>
            </a:r>
            <a:r>
              <a:rPr lang="en-US" dirty="0" err="1">
                <a:latin typeface="Montserrat Light" panose="00000400000000000000" pitchFamily="2" charset="0"/>
              </a:rPr>
              <a:t>giúp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người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sử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dụng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luôn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cập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nhật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sớm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về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sự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kiện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và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những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bài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viết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mới</a:t>
            </a:r>
            <a:r>
              <a:rPr lang="en-US" dirty="0">
                <a:latin typeface="Montserrat Light" panose="00000400000000000000" pitchFamily="2" charset="0"/>
              </a:rPr>
              <a:t>.</a:t>
            </a:r>
          </a:p>
        </p:txBody>
      </p:sp>
      <p:sp>
        <p:nvSpPr>
          <p:cNvPr id="36" name="Hình chữ nhật: Góc Tròn 35">
            <a:extLst>
              <a:ext uri="{FF2B5EF4-FFF2-40B4-BE49-F238E27FC236}">
                <a16:creationId xmlns:a16="http://schemas.microsoft.com/office/drawing/2014/main" id="{CEA07F17-F5C8-0C25-0849-A13BDCC16E52}"/>
              </a:ext>
            </a:extLst>
          </p:cNvPr>
          <p:cNvSpPr/>
          <p:nvPr/>
        </p:nvSpPr>
        <p:spPr>
          <a:xfrm>
            <a:off x="7276213" y="903278"/>
            <a:ext cx="4741670" cy="5784786"/>
          </a:xfrm>
          <a:prstGeom prst="roundRect">
            <a:avLst>
              <a:gd name="adj" fmla="val 9469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Montserrat SemiBold" panose="00000700000000000000" pitchFamily="2" charset="0"/>
              </a:rPr>
              <a:t>Trang </a:t>
            </a:r>
            <a:r>
              <a:rPr lang="en-US" dirty="0" err="1">
                <a:latin typeface="Montserrat SemiBold" panose="00000700000000000000" pitchFamily="2" charset="0"/>
              </a:rPr>
              <a:t>Mục</a:t>
            </a:r>
            <a:r>
              <a:rPr lang="en-US" dirty="0">
                <a:latin typeface="Montserrat SemiBold" panose="00000700000000000000" pitchFamily="2" charset="0"/>
              </a:rPr>
              <a:t> Theo </a:t>
            </a:r>
            <a:r>
              <a:rPr lang="en-US" dirty="0" err="1">
                <a:latin typeface="Montserrat SemiBold" panose="00000700000000000000" pitchFamily="2" charset="0"/>
              </a:rPr>
              <a:t>Thể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Loại</a:t>
            </a:r>
            <a:endParaRPr lang="en-US" dirty="0">
              <a:latin typeface="Montserrat SemiBold" panose="00000700000000000000" pitchFamily="2" charset="0"/>
            </a:endParaRPr>
          </a:p>
          <a:p>
            <a:r>
              <a:rPr lang="en-US" dirty="0" err="1">
                <a:latin typeface="Montserrat Light" panose="00000400000000000000" pitchFamily="2" charset="0"/>
              </a:rPr>
              <a:t>Các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món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ăn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được</a:t>
            </a:r>
            <a:endParaRPr lang="en-US" dirty="0">
              <a:latin typeface="Montserrat Light" panose="00000400000000000000" pitchFamily="2" charset="0"/>
            </a:endParaRPr>
          </a:p>
          <a:p>
            <a:r>
              <a:rPr lang="en-US" dirty="0" err="1">
                <a:latin typeface="Montserrat Light" panose="00000400000000000000" pitchFamily="2" charset="0"/>
              </a:rPr>
              <a:t>sắp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xếp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theo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từng</a:t>
            </a:r>
            <a:endParaRPr lang="en-US" dirty="0">
              <a:latin typeface="Montserrat Light" panose="00000400000000000000" pitchFamily="2" charset="0"/>
            </a:endParaRPr>
          </a:p>
          <a:p>
            <a:r>
              <a:rPr lang="en-US" dirty="0" err="1">
                <a:latin typeface="Montserrat Light" panose="00000400000000000000" pitchFamily="2" charset="0"/>
              </a:rPr>
              <a:t>thể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loại</a:t>
            </a:r>
            <a:r>
              <a:rPr lang="en-US" dirty="0">
                <a:latin typeface="Montserrat Light" panose="00000400000000000000" pitchFamily="2" charset="0"/>
              </a:rPr>
              <a:t>, </a:t>
            </a:r>
            <a:r>
              <a:rPr lang="en-US" dirty="0" err="1">
                <a:latin typeface="Montserrat Light" panose="00000400000000000000" pitchFamily="2" charset="0"/>
              </a:rPr>
              <a:t>kèm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theo</a:t>
            </a:r>
            <a:endParaRPr lang="en-US" dirty="0">
              <a:latin typeface="Montserrat Light" panose="00000400000000000000" pitchFamily="2" charset="0"/>
            </a:endParaRPr>
          </a:p>
          <a:p>
            <a:r>
              <a:rPr lang="en-US" dirty="0" err="1">
                <a:latin typeface="Montserrat Light" panose="00000400000000000000" pitchFamily="2" charset="0"/>
              </a:rPr>
              <a:t>đó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là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nút</a:t>
            </a:r>
            <a:r>
              <a:rPr lang="en-US" dirty="0">
                <a:latin typeface="Montserrat Light" panose="00000400000000000000" pitchFamily="2" charset="0"/>
              </a:rPr>
              <a:t> “view</a:t>
            </a:r>
          </a:p>
          <a:p>
            <a:r>
              <a:rPr lang="en-US" dirty="0">
                <a:latin typeface="Montserrat Light" panose="00000400000000000000" pitchFamily="2" charset="0"/>
              </a:rPr>
              <a:t>more” </a:t>
            </a:r>
            <a:r>
              <a:rPr lang="en-US" dirty="0" err="1">
                <a:latin typeface="Montserrat Light" panose="00000400000000000000" pitchFamily="2" charset="0"/>
              </a:rPr>
              <a:t>có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thể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sổ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ra</a:t>
            </a:r>
            <a:endParaRPr lang="en-US" dirty="0">
              <a:latin typeface="Montserrat Light" panose="00000400000000000000" pitchFamily="2" charset="0"/>
            </a:endParaRPr>
          </a:p>
          <a:p>
            <a:r>
              <a:rPr lang="en-US" dirty="0" err="1">
                <a:latin typeface="Montserrat Light" panose="00000400000000000000" pitchFamily="2" charset="0"/>
              </a:rPr>
              <a:t>thêm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các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món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ăn</a:t>
            </a:r>
            <a:endParaRPr lang="en-US" dirty="0">
              <a:latin typeface="Montserrat Light" panose="00000400000000000000" pitchFamily="2" charset="0"/>
            </a:endParaRPr>
          </a:p>
          <a:p>
            <a:r>
              <a:rPr lang="en-US" dirty="0" err="1">
                <a:latin typeface="Montserrat Light" panose="00000400000000000000" pitchFamily="2" charset="0"/>
              </a:rPr>
              <a:t>khác</a:t>
            </a:r>
            <a:r>
              <a:rPr lang="en-US" dirty="0">
                <a:latin typeface="Montserrat Light" panose="00000400000000000000" pitchFamily="2" charset="0"/>
              </a:rPr>
              <a:t>.</a:t>
            </a:r>
          </a:p>
        </p:txBody>
      </p:sp>
      <p:pic>
        <p:nvPicPr>
          <p:cNvPr id="34" name="Hình ảnh 33" descr="Ảnh có chứa văn bản, Đồ ăn vặt, thực đơn, bữa ăn&#10;&#10;Mô tả được tạo tự động">
            <a:extLst>
              <a:ext uri="{FF2B5EF4-FFF2-40B4-BE49-F238E27FC236}">
                <a16:creationId xmlns:a16="http://schemas.microsoft.com/office/drawing/2014/main" id="{D9593D2C-0781-D804-CE5D-92044ACC0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9"/>
          <a:stretch/>
        </p:blipFill>
        <p:spPr>
          <a:xfrm>
            <a:off x="9664446" y="1550666"/>
            <a:ext cx="2109523" cy="449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0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922FD-DF31-3328-34C4-4E965E935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4650671B-AEAE-082B-E4A2-1B1B9858E8CD}"/>
              </a:ext>
            </a:extLst>
          </p:cNvPr>
          <p:cNvSpPr/>
          <p:nvPr/>
        </p:nvSpPr>
        <p:spPr>
          <a:xfrm>
            <a:off x="765109" y="2038503"/>
            <a:ext cx="6267189" cy="4481426"/>
          </a:xfrm>
          <a:prstGeom prst="roundRect">
            <a:avLst>
              <a:gd name="adj" fmla="val 9469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latin typeface="Montserrat Light" panose="00000400000000000000" pitchFamily="2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0C9196A-2224-B8D7-0D29-FAF8DFC9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63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CE077A-861E-510E-A402-73C7A62C9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9" y="75096"/>
            <a:ext cx="972546" cy="48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70531958-D6BA-8549-7E8B-66CA3A9F6695}"/>
              </a:ext>
            </a:extLst>
          </p:cNvPr>
          <p:cNvSpPr txBox="1"/>
          <p:nvPr/>
        </p:nvSpPr>
        <p:spPr>
          <a:xfrm>
            <a:off x="5684227" y="164347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Home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3FD493F-48F6-118A-04F9-92F871D9B019}"/>
              </a:ext>
            </a:extLst>
          </p:cNvPr>
          <p:cNvSpPr txBox="1"/>
          <p:nvPr/>
        </p:nvSpPr>
        <p:spPr>
          <a:xfrm>
            <a:off x="11175986" y="169936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Sign in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088753B-5828-7CFA-1640-86A95333977C}"/>
              </a:ext>
            </a:extLst>
          </p:cNvPr>
          <p:cNvSpPr txBox="1"/>
          <p:nvPr/>
        </p:nvSpPr>
        <p:spPr>
          <a:xfrm>
            <a:off x="10057380" y="164345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Contact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ABF9041-1C6D-512A-2D96-77DC003FB34A}"/>
              </a:ext>
            </a:extLst>
          </p:cNvPr>
          <p:cNvSpPr txBox="1"/>
          <p:nvPr/>
        </p:nvSpPr>
        <p:spPr>
          <a:xfrm>
            <a:off x="8497261" y="164346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Kitchen Tips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C19F5C7-172F-1FFC-1F6E-FF05D3562A0D}"/>
              </a:ext>
            </a:extLst>
          </p:cNvPr>
          <p:cNvSpPr txBox="1"/>
          <p:nvPr/>
        </p:nvSpPr>
        <p:spPr>
          <a:xfrm>
            <a:off x="6617228" y="164346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Browse Recipes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1D059739-3C28-C719-42FF-75083EFEB920}"/>
              </a:ext>
            </a:extLst>
          </p:cNvPr>
          <p:cNvSpPr txBox="1"/>
          <p:nvPr/>
        </p:nvSpPr>
        <p:spPr>
          <a:xfrm>
            <a:off x="615993" y="774226"/>
            <a:ext cx="2920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333333"/>
                </a:solidFill>
                <a:latin typeface="Montserrat ExtraBold" panose="00000900000000000000" pitchFamily="2" charset="0"/>
              </a:rPr>
              <a:t>Cấu</a:t>
            </a:r>
            <a:r>
              <a:rPr lang="en-US" sz="3600" b="1" dirty="0">
                <a:solidFill>
                  <a:srgbClr val="333333"/>
                </a:solidFill>
                <a:latin typeface="Montserrat ExtraBold" panose="00000900000000000000" pitchFamily="2" charset="0"/>
              </a:rPr>
              <a:t> Trúc Trang Web</a:t>
            </a:r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F8909FA5-A0F6-B716-5E1E-F538CB6FB79E}"/>
              </a:ext>
            </a:extLst>
          </p:cNvPr>
          <p:cNvSpPr/>
          <p:nvPr/>
        </p:nvSpPr>
        <p:spPr>
          <a:xfrm>
            <a:off x="615993" y="2038503"/>
            <a:ext cx="3853370" cy="4481426"/>
          </a:xfrm>
          <a:prstGeom prst="roundRect">
            <a:avLst>
              <a:gd name="adj" fmla="val 9469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Montserrat SemiBold" panose="00000700000000000000" pitchFamily="2" charset="0"/>
              </a:rPr>
              <a:t>Trang </a:t>
            </a:r>
            <a:r>
              <a:rPr lang="en-US" dirty="0" err="1">
                <a:latin typeface="Montserrat SemiBold" panose="00000700000000000000" pitchFamily="2" charset="0"/>
              </a:rPr>
              <a:t>Mẹo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Nấu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Ăn</a:t>
            </a:r>
            <a:endParaRPr lang="en-US" dirty="0">
              <a:latin typeface="Montserrat SemiBold" panose="00000700000000000000" pitchFamily="2" charset="0"/>
            </a:endParaRPr>
          </a:p>
          <a:p>
            <a:r>
              <a:rPr lang="en-US" dirty="0" err="1">
                <a:latin typeface="Montserrat Light" panose="00000400000000000000" pitchFamily="2" charset="0"/>
              </a:rPr>
              <a:t>Ngoài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các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quy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tắc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trong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nấu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ăn</a:t>
            </a:r>
            <a:r>
              <a:rPr lang="en-US" dirty="0">
                <a:latin typeface="Montserrat Light" panose="00000400000000000000" pitchFamily="2" charset="0"/>
              </a:rPr>
              <a:t>, </a:t>
            </a:r>
            <a:r>
              <a:rPr lang="en-US" dirty="0" err="1">
                <a:latin typeface="Montserrat Light" panose="00000400000000000000" pitchFamily="2" charset="0"/>
              </a:rPr>
              <a:t>thì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chúng</a:t>
            </a:r>
            <a:r>
              <a:rPr lang="en-US" dirty="0">
                <a:latin typeface="Montserrat Light" panose="00000400000000000000" pitchFamily="2" charset="0"/>
              </a:rPr>
              <a:t> ta </a:t>
            </a:r>
            <a:r>
              <a:rPr lang="en-US" dirty="0" err="1">
                <a:latin typeface="Montserrat Light" panose="00000400000000000000" pitchFamily="2" charset="0"/>
              </a:rPr>
              <a:t>cần</a:t>
            </a:r>
            <a:r>
              <a:rPr lang="en-US" dirty="0">
                <a:latin typeface="Montserrat Light" panose="00000400000000000000" pitchFamily="2" charset="0"/>
              </a:rPr>
              <a:t> 1 </a:t>
            </a:r>
            <a:r>
              <a:rPr lang="en-US" dirty="0" err="1">
                <a:latin typeface="Montserrat Light" panose="00000400000000000000" pitchFamily="2" charset="0"/>
              </a:rPr>
              <a:t>số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mẹo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nấu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ăn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để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thành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phẩm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luôn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luôn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chất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lượng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và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mang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hương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vị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tuyệt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vời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nhất</a:t>
            </a:r>
            <a:r>
              <a:rPr lang="en-US" dirty="0">
                <a:latin typeface="Montserrat Light" panose="00000400000000000000" pitchFamily="2" charset="0"/>
              </a:rPr>
              <a:t>.</a:t>
            </a:r>
          </a:p>
          <a:p>
            <a:endParaRPr lang="en-US" dirty="0">
              <a:latin typeface="Montserrat Light" panose="00000400000000000000" pitchFamily="2" charset="0"/>
            </a:endParaRPr>
          </a:p>
          <a:p>
            <a:pPr algn="ctr"/>
            <a:r>
              <a:rPr lang="en-US" dirty="0">
                <a:latin typeface="Montserrat SemiBold" panose="00000700000000000000" pitchFamily="2" charset="0"/>
              </a:rPr>
              <a:t>Trang Liên </a:t>
            </a:r>
            <a:r>
              <a:rPr lang="en-US" dirty="0" err="1">
                <a:latin typeface="Montserrat SemiBold" panose="00000700000000000000" pitchFamily="2" charset="0"/>
              </a:rPr>
              <a:t>Hệ</a:t>
            </a:r>
            <a:endParaRPr lang="en-US" dirty="0">
              <a:latin typeface="Montserrat SemiBold" panose="00000700000000000000" pitchFamily="2" charset="0"/>
            </a:endParaRPr>
          </a:p>
          <a:p>
            <a:r>
              <a:rPr lang="en-US" dirty="0">
                <a:latin typeface="Montserrat Light" panose="00000400000000000000" pitchFamily="2" charset="0"/>
              </a:rPr>
              <a:t>Trang </a:t>
            </a:r>
            <a:r>
              <a:rPr lang="en-US" dirty="0" err="1">
                <a:latin typeface="Montserrat Light" panose="00000400000000000000" pitchFamily="2" charset="0"/>
              </a:rPr>
              <a:t>liên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hệ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để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người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sử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dụng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có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thể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liên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hệ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công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việc</a:t>
            </a:r>
            <a:r>
              <a:rPr lang="en-US" dirty="0">
                <a:latin typeface="Montserrat Light" panose="00000400000000000000" pitchFamily="2" charset="0"/>
              </a:rPr>
              <a:t>, </a:t>
            </a:r>
            <a:r>
              <a:rPr lang="en-US" dirty="0" err="1">
                <a:latin typeface="Montserrat Light" panose="00000400000000000000" pitchFamily="2" charset="0"/>
              </a:rPr>
              <a:t>hợp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tác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hoặc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báo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cáo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các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vấn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đề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trên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trang</a:t>
            </a:r>
            <a:r>
              <a:rPr lang="en-US" dirty="0">
                <a:latin typeface="Montserrat Light" panose="00000400000000000000" pitchFamily="2" charset="0"/>
              </a:rPr>
              <a:t> web </a:t>
            </a:r>
            <a:r>
              <a:rPr lang="en-US" dirty="0" err="1">
                <a:latin typeface="Montserrat Light" panose="00000400000000000000" pitchFamily="2" charset="0"/>
              </a:rPr>
              <a:t>cần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phải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sửa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đổi</a:t>
            </a:r>
            <a:r>
              <a:rPr lang="en-US" dirty="0">
                <a:latin typeface="Montserrat Light" panose="00000400000000000000" pitchFamily="2" charset="0"/>
              </a:rPr>
              <a:t>.</a:t>
            </a:r>
          </a:p>
          <a:p>
            <a:endParaRPr lang="en-US" dirty="0">
              <a:latin typeface="Montserrat Light" panose="00000400000000000000" pitchFamily="2" charset="0"/>
            </a:endParaRPr>
          </a:p>
        </p:txBody>
      </p:sp>
      <p:sp>
        <p:nvSpPr>
          <p:cNvPr id="36" name="Hình chữ nhật: Góc Tròn 35">
            <a:extLst>
              <a:ext uri="{FF2B5EF4-FFF2-40B4-BE49-F238E27FC236}">
                <a16:creationId xmlns:a16="http://schemas.microsoft.com/office/drawing/2014/main" id="{15A089C1-AD36-57BE-ADB2-3A3F79AB92FA}"/>
              </a:ext>
            </a:extLst>
          </p:cNvPr>
          <p:cNvSpPr/>
          <p:nvPr/>
        </p:nvSpPr>
        <p:spPr>
          <a:xfrm>
            <a:off x="7276213" y="903278"/>
            <a:ext cx="4741670" cy="5784786"/>
          </a:xfrm>
          <a:prstGeom prst="roundRect">
            <a:avLst>
              <a:gd name="adj" fmla="val 9469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Montserrat SemiBold" panose="00000700000000000000" pitchFamily="2" charset="0"/>
              </a:rPr>
              <a:t>Trang </a:t>
            </a:r>
            <a:r>
              <a:rPr lang="en-US" dirty="0" err="1">
                <a:latin typeface="Montserrat SemiBold" panose="00000700000000000000" pitchFamily="2" charset="0"/>
              </a:rPr>
              <a:t>Đăng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Nhập</a:t>
            </a:r>
            <a:r>
              <a:rPr lang="en-US" dirty="0">
                <a:latin typeface="Montserrat SemiBold" panose="00000700000000000000" pitchFamily="2" charset="0"/>
              </a:rPr>
              <a:t> / </a:t>
            </a:r>
            <a:r>
              <a:rPr lang="en-US" dirty="0" err="1">
                <a:latin typeface="Montserrat SemiBold" panose="00000700000000000000" pitchFamily="2" charset="0"/>
              </a:rPr>
              <a:t>Đăng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Ký</a:t>
            </a:r>
            <a:endParaRPr lang="en-US" dirty="0">
              <a:latin typeface="Montserrat SemiBold" panose="00000700000000000000" pitchFamily="2" charset="0"/>
            </a:endParaRPr>
          </a:p>
          <a:p>
            <a:r>
              <a:rPr lang="en-US" dirty="0" err="1">
                <a:latin typeface="Montserrat Light" panose="00000400000000000000" pitchFamily="2" charset="0"/>
              </a:rPr>
              <a:t>Để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các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bình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luận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trong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trang</a:t>
            </a:r>
            <a:r>
              <a:rPr lang="en-US" dirty="0">
                <a:latin typeface="Montserrat Light" panose="00000400000000000000" pitchFamily="2" charset="0"/>
              </a:rPr>
              <a:t> web </a:t>
            </a:r>
            <a:r>
              <a:rPr lang="en-US" dirty="0" err="1">
                <a:latin typeface="Montserrat Light" panose="00000400000000000000" pitchFamily="2" charset="0"/>
              </a:rPr>
              <a:t>được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quản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lí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chặt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chẽ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hơn</a:t>
            </a:r>
            <a:r>
              <a:rPr lang="en-US" dirty="0">
                <a:latin typeface="Montserrat Light" panose="00000400000000000000" pitchFamily="2" charset="0"/>
              </a:rPr>
              <a:t>, </a:t>
            </a:r>
            <a:r>
              <a:rPr lang="en-US" dirty="0" err="1">
                <a:latin typeface="Montserrat Light" panose="00000400000000000000" pitchFamily="2" charset="0"/>
              </a:rPr>
              <a:t>nên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để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bình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luận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người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sử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dụng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cần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phải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đăng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nhập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để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bình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luận</a:t>
            </a:r>
            <a:r>
              <a:rPr lang="en-US" dirty="0">
                <a:latin typeface="Montserrat Light" panose="00000400000000000000" pitchFamily="2" charset="0"/>
              </a:rPr>
              <a:t>.</a:t>
            </a: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9EBF5952-CD78-ED50-C292-241D2F98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0519"/>
          <a:stretch/>
        </p:blipFill>
        <p:spPr>
          <a:xfrm>
            <a:off x="4379450" y="2316889"/>
            <a:ext cx="2478146" cy="1797911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181CC14A-B688-28BB-BFB5-5691FCBEFF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8420"/>
          <a:stretch/>
        </p:blipFill>
        <p:spPr>
          <a:xfrm>
            <a:off x="4379450" y="4514594"/>
            <a:ext cx="2478146" cy="1438607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2C1CC91B-69C0-F507-5ACC-7F9D2E55F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9771" y="4514594"/>
            <a:ext cx="3154552" cy="1774436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9C58C069-2675-6028-C3D3-7614C104B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9771" y="2572243"/>
            <a:ext cx="3154552" cy="17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5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1223</Words>
  <Application>Microsoft Office PowerPoint</Application>
  <PresentationFormat>Widescreen</PresentationFormat>
  <Paragraphs>164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Aptos</vt:lpstr>
      <vt:lpstr>Aptos Display</vt:lpstr>
      <vt:lpstr>Arial</vt:lpstr>
      <vt:lpstr>Montserrat Black</vt:lpstr>
      <vt:lpstr>Montserrat ExtraBold</vt:lpstr>
      <vt:lpstr>Montserrat Light</vt:lpstr>
      <vt:lpstr>Montserrat Medium</vt:lpstr>
      <vt:lpstr>Montserrat SemiBold</vt:lpstr>
      <vt:lpstr>Montserrat Thin</vt:lpstr>
      <vt:lpstr>Times New Roman</vt:lpstr>
      <vt:lpstr>Chủ đề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2374802010192 - Trần Võ Huy - 71K29CNTT12</dc:creator>
  <cp:lastModifiedBy>2374802010192 - Trần Võ Huy - 71K29CNTT12</cp:lastModifiedBy>
  <cp:revision>16</cp:revision>
  <dcterms:created xsi:type="dcterms:W3CDTF">2024-11-17T06:26:59Z</dcterms:created>
  <dcterms:modified xsi:type="dcterms:W3CDTF">2025-08-02T09:29:54Z</dcterms:modified>
</cp:coreProperties>
</file>